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4"/>
  </p:sldMasterIdLst>
  <p:sldIdLst>
    <p:sldId id="256" r:id="rId5"/>
    <p:sldId id="257" r:id="rId6"/>
    <p:sldId id="263" r:id="rId7"/>
    <p:sldId id="264" r:id="rId8"/>
    <p:sldId id="262" r:id="rId9"/>
    <p:sldId id="261" r:id="rId10"/>
    <p:sldId id="269"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275B"/>
    <a:srgbClr val="0A090D"/>
    <a:srgbClr val="80C6DE"/>
    <a:srgbClr val="0B101D"/>
    <a:srgbClr val="0B0D1A"/>
    <a:srgbClr val="0A1B2F"/>
    <a:srgbClr val="0B1829"/>
    <a:srgbClr val="0B0F17"/>
    <a:srgbClr val="86D7EB"/>
    <a:srgbClr val="0A1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72C29-8590-336B-34E9-10191E3C670E}" v="1817" dt="2023-12-14T22:39:48.022"/>
    <p1510:client id="{7CEF695C-D5F5-4199-BFDE-BC25631FC06C}" v="22" dt="2023-12-14T14:25:22.054"/>
    <p1510:client id="{B193AE15-1A47-4AA7-9439-8B5A0BF17D6C}" v="9" dt="2023-12-14T14:24:07.648"/>
    <p1510:client id="{CBCD3F78-15EF-E38E-F14C-5918B6A122B0}" v="6" dt="2023-12-13T19:47:52.966"/>
    <p1510:client id="{EFB0950F-6146-134C-0BE0-64DA5F805844}" v="178" dt="2023-12-13T16:18:06.815"/>
    <p1510:client id="{FEE419E3-E5E1-26F4-8C61-D44B6BD3F49C}" v="14" dt="2023-12-14T20:20:24.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bila, Lewis G" userId="S::k2365461@kingston.ac.uk::217eefb8-01d3-4f47-938d-890ac2169982" providerId="AD" clId="Web-{75F60816-A560-485C-1DC4-D1B56EA8723E}"/>
    <pc:docChg chg="addSld delSld modSld">
      <pc:chgData name="Babila, Lewis G" userId="S::k2365461@kingston.ac.uk::217eefb8-01d3-4f47-938d-890ac2169982" providerId="AD" clId="Web-{75F60816-A560-485C-1DC4-D1B56EA8723E}" dt="2023-11-23T15:19:49.086" v="606" actId="20577"/>
      <pc:docMkLst>
        <pc:docMk/>
      </pc:docMkLst>
      <pc:sldChg chg="modSp">
        <pc:chgData name="Babila, Lewis G" userId="S::k2365461@kingston.ac.uk::217eefb8-01d3-4f47-938d-890ac2169982" providerId="AD" clId="Web-{75F60816-A560-485C-1DC4-D1B56EA8723E}" dt="2023-11-23T14:29:07.078" v="4" actId="20577"/>
        <pc:sldMkLst>
          <pc:docMk/>
          <pc:sldMk cId="4097426746" sldId="257"/>
        </pc:sldMkLst>
        <pc:spChg chg="mod">
          <ac:chgData name="Babila, Lewis G" userId="S::k2365461@kingston.ac.uk::217eefb8-01d3-4f47-938d-890ac2169982" providerId="AD" clId="Web-{75F60816-A560-485C-1DC4-D1B56EA8723E}" dt="2023-11-23T14:29:07.078" v="4" actId="20577"/>
          <ac:spMkLst>
            <pc:docMk/>
            <pc:sldMk cId="4097426746" sldId="257"/>
            <ac:spMk id="2" creationId="{90B9A378-B201-24EA-1F6E-7A98BFA81D67}"/>
          </ac:spMkLst>
        </pc:spChg>
      </pc:sldChg>
      <pc:sldChg chg="modSp new del">
        <pc:chgData name="Babila, Lewis G" userId="S::k2365461@kingston.ac.uk::217eefb8-01d3-4f47-938d-890ac2169982" providerId="AD" clId="Web-{75F60816-A560-485C-1DC4-D1B56EA8723E}" dt="2023-11-23T14:42:31.714" v="138"/>
        <pc:sldMkLst>
          <pc:docMk/>
          <pc:sldMk cId="362930062" sldId="258"/>
        </pc:sldMkLst>
        <pc:spChg chg="mod">
          <ac:chgData name="Babila, Lewis G" userId="S::k2365461@kingston.ac.uk::217eefb8-01d3-4f47-938d-890ac2169982" providerId="AD" clId="Web-{75F60816-A560-485C-1DC4-D1B56EA8723E}" dt="2023-11-23T14:31:17.379" v="32" actId="20577"/>
          <ac:spMkLst>
            <pc:docMk/>
            <pc:sldMk cId="362930062" sldId="258"/>
            <ac:spMk id="2" creationId="{6DAB03FE-CAE1-EC34-B896-63B4B18A01AE}"/>
          </ac:spMkLst>
        </pc:spChg>
        <pc:spChg chg="mod">
          <ac:chgData name="Babila, Lewis G" userId="S::k2365461@kingston.ac.uk::217eefb8-01d3-4f47-938d-890ac2169982" providerId="AD" clId="Web-{75F60816-A560-485C-1DC4-D1B56EA8723E}" dt="2023-11-23T14:41:56.088" v="137" actId="20577"/>
          <ac:spMkLst>
            <pc:docMk/>
            <pc:sldMk cId="362930062" sldId="258"/>
            <ac:spMk id="3" creationId="{0C400411-87FF-1315-2804-3ACF5D7360A6}"/>
          </ac:spMkLst>
        </pc:spChg>
      </pc:sldChg>
      <pc:sldChg chg="modSp">
        <pc:chgData name="Babila, Lewis G" userId="S::k2365461@kingston.ac.uk::217eefb8-01d3-4f47-938d-890ac2169982" providerId="AD" clId="Web-{75F60816-A560-485C-1DC4-D1B56EA8723E}" dt="2023-11-23T15:19:49.086" v="606" actId="20577"/>
        <pc:sldMkLst>
          <pc:docMk/>
          <pc:sldMk cId="2440606226" sldId="259"/>
        </pc:sldMkLst>
        <pc:spChg chg="mod">
          <ac:chgData name="Babila, Lewis G" userId="S::k2365461@kingston.ac.uk::217eefb8-01d3-4f47-938d-890ac2169982" providerId="AD" clId="Web-{75F60816-A560-485C-1DC4-D1B56EA8723E}" dt="2023-11-23T14:44:14.811" v="156" actId="20577"/>
          <ac:spMkLst>
            <pc:docMk/>
            <pc:sldMk cId="2440606226" sldId="259"/>
            <ac:spMk id="2" creationId="{B4769452-9CC1-7525-A627-F5C4F26D3ED3}"/>
          </ac:spMkLst>
        </pc:spChg>
        <pc:spChg chg="mod">
          <ac:chgData name="Babila, Lewis G" userId="S::k2365461@kingston.ac.uk::217eefb8-01d3-4f47-938d-890ac2169982" providerId="AD" clId="Web-{75F60816-A560-485C-1DC4-D1B56EA8723E}" dt="2023-11-23T15:19:49.086" v="606" actId="20577"/>
          <ac:spMkLst>
            <pc:docMk/>
            <pc:sldMk cId="2440606226" sldId="259"/>
            <ac:spMk id="3" creationId="{14FE14EF-1D00-5D59-1548-0906BF5F1A87}"/>
          </ac:spMkLst>
        </pc:spChg>
      </pc:sldChg>
      <pc:sldChg chg="modSp new">
        <pc:chgData name="Babila, Lewis G" userId="S::k2365461@kingston.ac.uk::217eefb8-01d3-4f47-938d-890ac2169982" providerId="AD" clId="Web-{75F60816-A560-485C-1DC4-D1B56EA8723E}" dt="2023-11-23T15:14:27.279" v="559" actId="20577"/>
        <pc:sldMkLst>
          <pc:docMk/>
          <pc:sldMk cId="3587494897" sldId="260"/>
        </pc:sldMkLst>
        <pc:spChg chg="mod">
          <ac:chgData name="Babila, Lewis G" userId="S::k2365461@kingston.ac.uk::217eefb8-01d3-4f47-938d-890ac2169982" providerId="AD" clId="Web-{75F60816-A560-485C-1DC4-D1B56EA8723E}" dt="2023-11-23T14:59:05.513" v="487" actId="20577"/>
          <ac:spMkLst>
            <pc:docMk/>
            <pc:sldMk cId="3587494897" sldId="260"/>
            <ac:spMk id="2" creationId="{4656805A-F0BD-89EA-5338-CD386D415A2F}"/>
          </ac:spMkLst>
        </pc:spChg>
        <pc:spChg chg="mod">
          <ac:chgData name="Babila, Lewis G" userId="S::k2365461@kingston.ac.uk::217eefb8-01d3-4f47-938d-890ac2169982" providerId="AD" clId="Web-{75F60816-A560-485C-1DC4-D1B56EA8723E}" dt="2023-11-23T15:14:27.279" v="559" actId="20577"/>
          <ac:spMkLst>
            <pc:docMk/>
            <pc:sldMk cId="3587494897" sldId="260"/>
            <ac:spMk id="3" creationId="{2DCB816D-9916-450E-1AB1-AB7E7B21B8E1}"/>
          </ac:spMkLst>
        </pc:spChg>
      </pc:sldChg>
    </pc:docChg>
  </pc:docChgLst>
  <pc:docChgLst>
    <pc:chgData name="Martin, Meghna" userId="S::k2371890@kingston.ac.uk::c690c561-3f37-42ea-a70f-080500fce832" providerId="AD" clId="Web-{BC3522B0-8614-BFCA-5669-4B1F26709926}"/>
    <pc:docChg chg="addSld delSld modSld sldOrd">
      <pc:chgData name="Martin, Meghna" userId="S::k2371890@kingston.ac.uk::c690c561-3f37-42ea-a70f-080500fce832" providerId="AD" clId="Web-{BC3522B0-8614-BFCA-5669-4B1F26709926}" dt="2023-12-10T01:50:32.724" v="524"/>
      <pc:docMkLst>
        <pc:docMk/>
      </pc:docMkLst>
      <pc:sldChg chg="addSp delSp modSp del mod setBg">
        <pc:chgData name="Martin, Meghna" userId="S::k2371890@kingston.ac.uk::c690c561-3f37-42ea-a70f-080500fce832" providerId="AD" clId="Web-{BC3522B0-8614-BFCA-5669-4B1F26709926}" dt="2023-12-10T01:47:43.486" v="512"/>
        <pc:sldMkLst>
          <pc:docMk/>
          <pc:sldMk cId="2440606226" sldId="259"/>
        </pc:sldMkLst>
        <pc:picChg chg="add del mod">
          <ac:chgData name="Martin, Meghna" userId="S::k2371890@kingston.ac.uk::c690c561-3f37-42ea-a70f-080500fce832" providerId="AD" clId="Web-{BC3522B0-8614-BFCA-5669-4B1F26709926}" dt="2023-12-10T01:07:17.300" v="406"/>
          <ac:picMkLst>
            <pc:docMk/>
            <pc:sldMk cId="2440606226" sldId="259"/>
            <ac:picMk id="4" creationId="{FA30494E-176C-95EE-A97C-B29C700496DE}"/>
          </ac:picMkLst>
        </pc:picChg>
      </pc:sldChg>
      <pc:sldChg chg="addSp delSp modSp mod setBg">
        <pc:chgData name="Martin, Meghna" userId="S::k2371890@kingston.ac.uk::c690c561-3f37-42ea-a70f-080500fce832" providerId="AD" clId="Web-{BC3522B0-8614-BFCA-5669-4B1F26709926}" dt="2023-12-10T01:50:32.724" v="524"/>
        <pc:sldMkLst>
          <pc:docMk/>
          <pc:sldMk cId="2965427224" sldId="261"/>
        </pc:sldMkLst>
        <pc:picChg chg="del">
          <ac:chgData name="Martin, Meghna" userId="S::k2371890@kingston.ac.uk::c690c561-3f37-42ea-a70f-080500fce832" providerId="AD" clId="Web-{BC3522B0-8614-BFCA-5669-4B1F26709926}" dt="2023-12-10T01:50:05.989" v="522"/>
          <ac:picMkLst>
            <pc:docMk/>
            <pc:sldMk cId="2965427224" sldId="261"/>
            <ac:picMk id="5" creationId="{B708EF6D-8629-7BB6-A699-D3A1F2FF4F5D}"/>
          </ac:picMkLst>
        </pc:picChg>
        <pc:picChg chg="add del mod">
          <ac:chgData name="Martin, Meghna" userId="S::k2371890@kingston.ac.uk::c690c561-3f37-42ea-a70f-080500fce832" providerId="AD" clId="Web-{BC3522B0-8614-BFCA-5669-4B1F26709926}" dt="2023-12-10T01:50:18.036" v="523"/>
          <ac:picMkLst>
            <pc:docMk/>
            <pc:sldMk cId="2965427224" sldId="261"/>
            <ac:picMk id="6" creationId="{1B76DFE1-25C4-D94C-A3ED-493E38D5095D}"/>
          </ac:picMkLst>
        </pc:picChg>
        <pc:picChg chg="add mod">
          <ac:chgData name="Martin, Meghna" userId="S::k2371890@kingston.ac.uk::c690c561-3f37-42ea-a70f-080500fce832" providerId="AD" clId="Web-{BC3522B0-8614-BFCA-5669-4B1F26709926}" dt="2023-12-10T01:50:32.724" v="524"/>
          <ac:picMkLst>
            <pc:docMk/>
            <pc:sldMk cId="2965427224" sldId="261"/>
            <ac:picMk id="7" creationId="{C447D82E-3421-FC0B-6BC6-52BA36B07169}"/>
          </ac:picMkLst>
        </pc:picChg>
        <pc:cxnChg chg="mod">
          <ac:chgData name="Martin, Meghna" userId="S::k2371890@kingston.ac.uk::c690c561-3f37-42ea-a70f-080500fce832" providerId="AD" clId="Web-{BC3522B0-8614-BFCA-5669-4B1F26709926}" dt="2023-12-10T01:25:34.483" v="492" actId="14100"/>
          <ac:cxnSpMkLst>
            <pc:docMk/>
            <pc:sldMk cId="2965427224" sldId="261"/>
            <ac:cxnSpMk id="4" creationId="{6FC3AB75-B8D3-FFED-91D9-F4CF7EF210F1}"/>
          </ac:cxnSpMkLst>
        </pc:cxnChg>
      </pc:sldChg>
      <pc:sldChg chg="addSp delSp modSp mod setBg">
        <pc:chgData name="Martin, Meghna" userId="S::k2371890@kingston.ac.uk::c690c561-3f37-42ea-a70f-080500fce832" providerId="AD" clId="Web-{BC3522B0-8614-BFCA-5669-4B1F26709926}" dt="2023-12-10T01:49:21.848" v="515"/>
        <pc:sldMkLst>
          <pc:docMk/>
          <pc:sldMk cId="3297137459" sldId="262"/>
        </pc:sldMkLst>
        <pc:spChg chg="mod">
          <ac:chgData name="Martin, Meghna" userId="S::k2371890@kingston.ac.uk::c690c561-3f37-42ea-a70f-080500fce832" providerId="AD" clId="Web-{BC3522B0-8614-BFCA-5669-4B1F26709926}" dt="2023-12-10T01:03:29.201" v="402" actId="20577"/>
          <ac:spMkLst>
            <pc:docMk/>
            <pc:sldMk cId="3297137459" sldId="262"/>
            <ac:spMk id="2" creationId="{1D2F9DA2-3014-4000-7CF4-6822EB95D80E}"/>
          </ac:spMkLst>
        </pc:spChg>
        <pc:spChg chg="mod">
          <ac:chgData name="Martin, Meghna" userId="S::k2371890@kingston.ac.uk::c690c561-3f37-42ea-a70f-080500fce832" providerId="AD" clId="Web-{BC3522B0-8614-BFCA-5669-4B1F26709926}" dt="2023-12-10T01:03:14.935" v="399" actId="1076"/>
          <ac:spMkLst>
            <pc:docMk/>
            <pc:sldMk cId="3297137459" sldId="262"/>
            <ac:spMk id="3" creationId="{84B55C23-6E4B-F58C-FA2E-2BB09B8FC457}"/>
          </ac:spMkLst>
        </pc:spChg>
        <pc:picChg chg="add del mod">
          <ac:chgData name="Martin, Meghna" userId="S::k2371890@kingston.ac.uk::c690c561-3f37-42ea-a70f-080500fce832" providerId="AD" clId="Web-{BC3522B0-8614-BFCA-5669-4B1F26709926}" dt="2023-12-10T01:49:21.848" v="515"/>
          <ac:picMkLst>
            <pc:docMk/>
            <pc:sldMk cId="3297137459" sldId="262"/>
            <ac:picMk id="4" creationId="{2DEF8C53-5E87-9E05-AF84-EED9D3046FE3}"/>
          </ac:picMkLst>
        </pc:picChg>
      </pc:sldChg>
      <pc:sldChg chg="modSp">
        <pc:chgData name="Martin, Meghna" userId="S::k2371890@kingston.ac.uk::c690c561-3f37-42ea-a70f-080500fce832" providerId="AD" clId="Web-{BC3522B0-8614-BFCA-5669-4B1F26709926}" dt="2023-12-10T00:58:20.283" v="212" actId="20577"/>
        <pc:sldMkLst>
          <pc:docMk/>
          <pc:sldMk cId="3980898506" sldId="263"/>
        </pc:sldMkLst>
        <pc:spChg chg="mod">
          <ac:chgData name="Martin, Meghna" userId="S::k2371890@kingston.ac.uk::c690c561-3f37-42ea-a70f-080500fce832" providerId="AD" clId="Web-{BC3522B0-8614-BFCA-5669-4B1F26709926}" dt="2023-12-10T00:57:24.704" v="199" actId="20577"/>
          <ac:spMkLst>
            <pc:docMk/>
            <pc:sldMk cId="3980898506" sldId="263"/>
            <ac:spMk id="2" creationId="{9074A70A-3691-1E65-AC74-11776AA8BDC2}"/>
          </ac:spMkLst>
        </pc:spChg>
        <pc:spChg chg="mod">
          <ac:chgData name="Martin, Meghna" userId="S::k2371890@kingston.ac.uk::c690c561-3f37-42ea-a70f-080500fce832" providerId="AD" clId="Web-{BC3522B0-8614-BFCA-5669-4B1F26709926}" dt="2023-12-10T00:58:20.283" v="212" actId="20577"/>
          <ac:spMkLst>
            <pc:docMk/>
            <pc:sldMk cId="3980898506" sldId="263"/>
            <ac:spMk id="3" creationId="{ABC0D7FB-F985-7156-2866-AE4B7623D23E}"/>
          </ac:spMkLst>
        </pc:spChg>
      </pc:sldChg>
      <pc:sldChg chg="addSp delSp modSp new mod ord setBg">
        <pc:chgData name="Martin, Meghna" userId="S::k2371890@kingston.ac.uk::c690c561-3f37-42ea-a70f-080500fce832" providerId="AD" clId="Web-{BC3522B0-8614-BFCA-5669-4B1F26709926}" dt="2023-12-10T01:49:51.973" v="520"/>
        <pc:sldMkLst>
          <pc:docMk/>
          <pc:sldMk cId="54572495" sldId="264"/>
        </pc:sldMkLst>
        <pc:spChg chg="add del">
          <ac:chgData name="Martin, Meghna" userId="S::k2371890@kingston.ac.uk::c690c561-3f37-42ea-a70f-080500fce832" providerId="AD" clId="Web-{BC3522B0-8614-BFCA-5669-4B1F26709926}" dt="2023-12-10T01:08:00.738" v="411"/>
          <ac:spMkLst>
            <pc:docMk/>
            <pc:sldMk cId="54572495" sldId="264"/>
            <ac:spMk id="2" creationId="{07955F23-A8CD-7608-0F5C-1C81961AC3EA}"/>
          </ac:spMkLst>
        </pc:spChg>
        <pc:spChg chg="add del">
          <ac:chgData name="Martin, Meghna" userId="S::k2371890@kingston.ac.uk::c690c561-3f37-42ea-a70f-080500fce832" providerId="AD" clId="Web-{BC3522B0-8614-BFCA-5669-4B1F26709926}" dt="2023-12-10T01:08:10.098" v="415"/>
          <ac:spMkLst>
            <pc:docMk/>
            <pc:sldMk cId="54572495" sldId="264"/>
            <ac:spMk id="2" creationId="{979BC93E-423B-1666-955C-13E112ADCF07}"/>
          </ac:spMkLst>
        </pc:spChg>
        <pc:spChg chg="add mod">
          <ac:chgData name="Martin, Meghna" userId="S::k2371890@kingston.ac.uk::c690c561-3f37-42ea-a70f-080500fce832" providerId="AD" clId="Web-{BC3522B0-8614-BFCA-5669-4B1F26709926}" dt="2023-12-10T01:42:32.370" v="504" actId="1076"/>
          <ac:spMkLst>
            <pc:docMk/>
            <pc:sldMk cId="54572495" sldId="264"/>
            <ac:spMk id="2" creationId="{E1FA3039-3C86-BF32-EE53-36DB5941C376}"/>
          </ac:spMkLst>
        </pc:spChg>
        <pc:spChg chg="add del">
          <ac:chgData name="Martin, Meghna" userId="S::k2371890@kingston.ac.uk::c690c561-3f37-42ea-a70f-080500fce832" providerId="AD" clId="Web-{BC3522B0-8614-BFCA-5669-4B1F26709926}" dt="2023-12-10T01:08:12.613" v="418"/>
          <ac:spMkLst>
            <pc:docMk/>
            <pc:sldMk cId="54572495" sldId="264"/>
            <ac:spMk id="3" creationId="{5E3645A6-379C-1A01-DB15-6A8E4AF76C68}"/>
          </ac:spMkLst>
        </pc:spChg>
        <pc:spChg chg="add mod">
          <ac:chgData name="Martin, Meghna" userId="S::k2371890@kingston.ac.uk::c690c561-3f37-42ea-a70f-080500fce832" providerId="AD" clId="Web-{BC3522B0-8614-BFCA-5669-4B1F26709926}" dt="2023-12-10T01:42:40.276" v="505" actId="1076"/>
          <ac:spMkLst>
            <pc:docMk/>
            <pc:sldMk cId="54572495" sldId="264"/>
            <ac:spMk id="5" creationId="{0117471B-7A1F-2A7D-BB12-6BA6BF578A4D}"/>
          </ac:spMkLst>
        </pc:spChg>
        <pc:spChg chg="add del mod">
          <ac:chgData name="Martin, Meghna" userId="S::k2371890@kingston.ac.uk::c690c561-3f37-42ea-a70f-080500fce832" providerId="AD" clId="Web-{BC3522B0-8614-BFCA-5669-4B1F26709926}" dt="2023-12-10T01:09:16.443" v="435"/>
          <ac:spMkLst>
            <pc:docMk/>
            <pc:sldMk cId="54572495" sldId="264"/>
            <ac:spMk id="6" creationId="{5F89BE0C-8D2E-E977-96D2-0A97846B1F3D}"/>
          </ac:spMkLst>
        </pc:spChg>
        <pc:spChg chg="add del">
          <ac:chgData name="Martin, Meghna" userId="S::k2371890@kingston.ac.uk::c690c561-3f37-42ea-a70f-080500fce832" providerId="AD" clId="Web-{BC3522B0-8614-BFCA-5669-4B1F26709926}" dt="2023-12-10T01:08:00.738" v="411"/>
          <ac:spMkLst>
            <pc:docMk/>
            <pc:sldMk cId="54572495" sldId="264"/>
            <ac:spMk id="8" creationId="{B51AC81E-C29E-5270-7238-D260A067329F}"/>
          </ac:spMkLst>
        </pc:spChg>
        <pc:spChg chg="add del mod replId">
          <ac:chgData name="Martin, Meghna" userId="S::k2371890@kingston.ac.uk::c690c561-3f37-42ea-a70f-080500fce832" providerId="AD" clId="Web-{BC3522B0-8614-BFCA-5669-4B1F26709926}" dt="2023-12-10T01:09:35.849" v="438"/>
          <ac:spMkLst>
            <pc:docMk/>
            <pc:sldMk cId="54572495" sldId="264"/>
            <ac:spMk id="9" creationId="{D08F3118-AE15-924A-44D6-1A43C247F064}"/>
          </ac:spMkLst>
        </pc:spChg>
        <pc:spChg chg="add del mod replId">
          <ac:chgData name="Martin, Meghna" userId="S::k2371890@kingston.ac.uk::c690c561-3f37-42ea-a70f-080500fce832" providerId="AD" clId="Web-{BC3522B0-8614-BFCA-5669-4B1F26709926}" dt="2023-12-10T01:09:35.849" v="438"/>
          <ac:spMkLst>
            <pc:docMk/>
            <pc:sldMk cId="54572495" sldId="264"/>
            <ac:spMk id="10" creationId="{533A9141-01F2-5A9E-0C53-23716B354403}"/>
          </ac:spMkLst>
        </pc:spChg>
        <pc:spChg chg="add del">
          <ac:chgData name="Martin, Meghna" userId="S::k2371890@kingston.ac.uk::c690c561-3f37-42ea-a70f-080500fce832" providerId="AD" clId="Web-{BC3522B0-8614-BFCA-5669-4B1F26709926}" dt="2023-12-10T01:17:33.879" v="442"/>
          <ac:spMkLst>
            <pc:docMk/>
            <pc:sldMk cId="54572495" sldId="264"/>
            <ac:spMk id="12" creationId="{CBD94887-6A10-4F62-8EE1-B2BCFA1F380F}"/>
          </ac:spMkLst>
        </pc:spChg>
        <pc:spChg chg="add del">
          <ac:chgData name="Martin, Meghna" userId="S::k2371890@kingston.ac.uk::c690c561-3f37-42ea-a70f-080500fce832" providerId="AD" clId="Web-{BC3522B0-8614-BFCA-5669-4B1F26709926}" dt="2023-12-10T01:08:00.738" v="411"/>
          <ac:spMkLst>
            <pc:docMk/>
            <pc:sldMk cId="54572495" sldId="264"/>
            <ac:spMk id="13" creationId="{ED10CF64-F588-4794-80E9-12CBA1784939}"/>
          </ac:spMkLst>
        </pc:spChg>
        <pc:spChg chg="add del">
          <ac:chgData name="Martin, Meghna" userId="S::k2371890@kingston.ac.uk::c690c561-3f37-42ea-a70f-080500fce832" providerId="AD" clId="Web-{BC3522B0-8614-BFCA-5669-4B1F26709926}" dt="2023-12-10T01:08:10.098" v="415"/>
          <ac:spMkLst>
            <pc:docMk/>
            <pc:sldMk cId="54572495" sldId="264"/>
            <ac:spMk id="16" creationId="{168A5C37-E0A9-462D-BC65-C14D9025FB87}"/>
          </ac:spMkLst>
        </pc:spChg>
        <pc:spChg chg="add del">
          <ac:chgData name="Martin, Meghna" userId="S::k2371890@kingston.ac.uk::c690c561-3f37-42ea-a70f-080500fce832" providerId="AD" clId="Web-{BC3522B0-8614-BFCA-5669-4B1F26709926}" dt="2023-12-10T01:08:10.098" v="415"/>
          <ac:spMkLst>
            <pc:docMk/>
            <pc:sldMk cId="54572495" sldId="264"/>
            <ac:spMk id="17" creationId="{B372BF54-4452-EA0D-7678-2773D6AE303D}"/>
          </ac:spMkLst>
        </pc:spChg>
        <pc:spChg chg="add del mod replId">
          <ac:chgData name="Martin, Meghna" userId="S::k2371890@kingston.ac.uk::c690c561-3f37-42ea-a70f-080500fce832" providerId="AD" clId="Web-{BC3522B0-8614-BFCA-5669-4B1F26709926}" dt="2023-12-10T01:17:33.879" v="442"/>
          <ac:spMkLst>
            <pc:docMk/>
            <pc:sldMk cId="54572495" sldId="264"/>
            <ac:spMk id="20" creationId="{61FCF8E4-2394-420D-F5BB-86C5F75FBD6B}"/>
          </ac:spMkLst>
        </pc:spChg>
        <pc:spChg chg="add del mod replId">
          <ac:chgData name="Martin, Meghna" userId="S::k2371890@kingston.ac.uk::c690c561-3f37-42ea-a70f-080500fce832" providerId="AD" clId="Web-{BC3522B0-8614-BFCA-5669-4B1F26709926}" dt="2023-12-10T01:17:33.879" v="442"/>
          <ac:spMkLst>
            <pc:docMk/>
            <pc:sldMk cId="54572495" sldId="264"/>
            <ac:spMk id="21" creationId="{9475658E-EE36-2449-1373-F7A73CC6F23C}"/>
          </ac:spMkLst>
        </pc:spChg>
        <pc:spChg chg="add del">
          <ac:chgData name="Martin, Meghna" userId="S::k2371890@kingston.ac.uk::c690c561-3f37-42ea-a70f-080500fce832" providerId="AD" clId="Web-{BC3522B0-8614-BFCA-5669-4B1F26709926}" dt="2023-12-10T01:19:58.226" v="452"/>
          <ac:spMkLst>
            <pc:docMk/>
            <pc:sldMk cId="54572495" sldId="264"/>
            <ac:spMk id="23" creationId="{CBD94887-6A10-4F62-8EE1-B2BCFA1F380F}"/>
          </ac:spMkLst>
        </pc:spChg>
        <pc:spChg chg="add del mod replId">
          <ac:chgData name="Martin, Meghna" userId="S::k2371890@kingston.ac.uk::c690c561-3f37-42ea-a70f-080500fce832" providerId="AD" clId="Web-{BC3522B0-8614-BFCA-5669-4B1F26709926}" dt="2023-12-10T01:19:58.226" v="452"/>
          <ac:spMkLst>
            <pc:docMk/>
            <pc:sldMk cId="54572495" sldId="264"/>
            <ac:spMk id="28" creationId="{58866F95-5E78-125A-94DF-3D42B6C10F6A}"/>
          </ac:spMkLst>
        </pc:spChg>
        <pc:spChg chg="add del mod replId">
          <ac:chgData name="Martin, Meghna" userId="S::k2371890@kingston.ac.uk::c690c561-3f37-42ea-a70f-080500fce832" providerId="AD" clId="Web-{BC3522B0-8614-BFCA-5669-4B1F26709926}" dt="2023-12-10T01:19:58.226" v="452"/>
          <ac:spMkLst>
            <pc:docMk/>
            <pc:sldMk cId="54572495" sldId="264"/>
            <ac:spMk id="29" creationId="{39B97DA1-FAB6-C3BA-3E76-E87FBB2476F9}"/>
          </ac:spMkLst>
        </pc:spChg>
        <pc:picChg chg="add del">
          <ac:chgData name="Martin, Meghna" userId="S::k2371890@kingston.ac.uk::c690c561-3f37-42ea-a70f-080500fce832" providerId="AD" clId="Web-{BC3522B0-8614-BFCA-5669-4B1F26709926}" dt="2023-12-10T01:08:10.098" v="415"/>
          <ac:picMkLst>
            <pc:docMk/>
            <pc:sldMk cId="54572495" sldId="264"/>
            <ac:picMk id="4" creationId="{8B59EBDF-CA90-9EE1-F00F-4E7E202B52A3}"/>
          </ac:picMkLst>
        </pc:picChg>
        <pc:picChg chg="add del">
          <ac:chgData name="Martin, Meghna" userId="S::k2371890@kingston.ac.uk::c690c561-3f37-42ea-a70f-080500fce832" providerId="AD" clId="Web-{BC3522B0-8614-BFCA-5669-4B1F26709926}" dt="2023-12-10T01:08:00.738" v="411"/>
          <ac:picMkLst>
            <pc:docMk/>
            <pc:sldMk cId="54572495" sldId="264"/>
            <ac:picMk id="4" creationId="{A178ABB5-131A-B2BA-7CC9-BCE9CAEF600B}"/>
          </ac:picMkLst>
        </pc:picChg>
        <pc:picChg chg="add del mod ord replId">
          <ac:chgData name="Martin, Meghna" userId="S::k2371890@kingston.ac.uk::c690c561-3f37-42ea-a70f-080500fce832" providerId="AD" clId="Web-{BC3522B0-8614-BFCA-5669-4B1F26709926}" dt="2023-12-10T01:08:17.363" v="419"/>
          <ac:picMkLst>
            <pc:docMk/>
            <pc:sldMk cId="54572495" sldId="264"/>
            <ac:picMk id="4" creationId="{B9101A37-CD41-42E3-EC18-E090B2228D5A}"/>
          </ac:picMkLst>
        </pc:picChg>
        <pc:picChg chg="add del">
          <ac:chgData name="Martin, Meghna" userId="S::k2371890@kingston.ac.uk::c690c561-3f37-42ea-a70f-080500fce832" providerId="AD" clId="Web-{BC3522B0-8614-BFCA-5669-4B1F26709926}" dt="2023-12-10T01:15:35.892" v="439"/>
          <ac:picMkLst>
            <pc:docMk/>
            <pc:sldMk cId="54572495" sldId="264"/>
            <ac:picMk id="7" creationId="{34B175D6-6A87-33E7-8139-0E8A2C14BC5C}"/>
          </ac:picMkLst>
        </pc:picChg>
        <pc:picChg chg="add del">
          <ac:chgData name="Martin, Meghna" userId="S::k2371890@kingston.ac.uk::c690c561-3f37-42ea-a70f-080500fce832" providerId="AD" clId="Web-{BC3522B0-8614-BFCA-5669-4B1F26709926}" dt="2023-12-10T01:08:00.738" v="411"/>
          <ac:picMkLst>
            <pc:docMk/>
            <pc:sldMk cId="54572495" sldId="264"/>
            <ac:picMk id="11" creationId="{0C8B7D16-051E-4562-B872-ABF369C457CA}"/>
          </ac:picMkLst>
        </pc:picChg>
        <pc:picChg chg="add del mod replId">
          <ac:chgData name="Martin, Meghna" userId="S::k2371890@kingston.ac.uk::c690c561-3f37-42ea-a70f-080500fce832" providerId="AD" clId="Web-{BC3522B0-8614-BFCA-5669-4B1F26709926}" dt="2023-12-10T01:09:35.849" v="438"/>
          <ac:picMkLst>
            <pc:docMk/>
            <pc:sldMk cId="54572495" sldId="264"/>
            <ac:picMk id="11" creationId="{211013B4-A74F-8D87-52B0-E9540CD953D4}"/>
          </ac:picMkLst>
        </pc:picChg>
        <pc:picChg chg="add del">
          <ac:chgData name="Martin, Meghna" userId="S::k2371890@kingston.ac.uk::c690c561-3f37-42ea-a70f-080500fce832" providerId="AD" clId="Web-{BC3522B0-8614-BFCA-5669-4B1F26709926}" dt="2023-12-10T01:17:33.879" v="442"/>
          <ac:picMkLst>
            <pc:docMk/>
            <pc:sldMk cId="54572495" sldId="264"/>
            <ac:picMk id="14" creationId="{A3D512BA-228A-4979-9312-ACD246E1099D}"/>
          </ac:picMkLst>
        </pc:picChg>
        <pc:picChg chg="add del">
          <ac:chgData name="Martin, Meghna" userId="S::k2371890@kingston.ac.uk::c690c561-3f37-42ea-a70f-080500fce832" providerId="AD" clId="Web-{BC3522B0-8614-BFCA-5669-4B1F26709926}" dt="2023-12-10T01:08:10.098" v="415"/>
          <ac:picMkLst>
            <pc:docMk/>
            <pc:sldMk cId="54572495" sldId="264"/>
            <ac:picMk id="15" creationId="{C63E20F8-074D-4B3B-AE66-7BBD6F1CB724}"/>
          </ac:picMkLst>
        </pc:picChg>
        <pc:picChg chg="add">
          <ac:chgData name="Martin, Meghna" userId="S::k2371890@kingston.ac.uk::c690c561-3f37-42ea-a70f-080500fce832" providerId="AD" clId="Web-{BC3522B0-8614-BFCA-5669-4B1F26709926}" dt="2023-12-10T01:19:58.226" v="452"/>
          <ac:picMkLst>
            <pc:docMk/>
            <pc:sldMk cId="54572495" sldId="264"/>
            <ac:picMk id="18" creationId="{ED0064E4-46A4-3BE3-A428-99D3950D42AC}"/>
          </ac:picMkLst>
        </pc:picChg>
        <pc:picChg chg="add mod ord">
          <ac:chgData name="Martin, Meghna" userId="S::k2371890@kingston.ac.uk::c690c561-3f37-42ea-a70f-080500fce832" providerId="AD" clId="Web-{BC3522B0-8614-BFCA-5669-4B1F26709926}" dt="2023-12-10T01:21:38.072" v="464" actId="14100"/>
          <ac:picMkLst>
            <pc:docMk/>
            <pc:sldMk cId="54572495" sldId="264"/>
            <ac:picMk id="19" creationId="{95B87BEA-775B-3560-B5D9-E8409EA0A499}"/>
          </ac:picMkLst>
        </pc:picChg>
        <pc:picChg chg="add del mod replId">
          <ac:chgData name="Martin, Meghna" userId="S::k2371890@kingston.ac.uk::c690c561-3f37-42ea-a70f-080500fce832" providerId="AD" clId="Web-{BC3522B0-8614-BFCA-5669-4B1F26709926}" dt="2023-12-10T01:17:33.879" v="442"/>
          <ac:picMkLst>
            <pc:docMk/>
            <pc:sldMk cId="54572495" sldId="264"/>
            <ac:picMk id="22" creationId="{4455216F-5BB2-B096-41F9-4B1C544D6E41}"/>
          </ac:picMkLst>
        </pc:picChg>
        <pc:picChg chg="add del">
          <ac:chgData name="Martin, Meghna" userId="S::k2371890@kingston.ac.uk::c690c561-3f37-42ea-a70f-080500fce832" providerId="AD" clId="Web-{BC3522B0-8614-BFCA-5669-4B1F26709926}" dt="2023-12-10T01:19:58.226" v="452"/>
          <ac:picMkLst>
            <pc:docMk/>
            <pc:sldMk cId="54572495" sldId="264"/>
            <ac:picMk id="25" creationId="{A3D512BA-228A-4979-9312-ACD246E1099D}"/>
          </ac:picMkLst>
        </pc:picChg>
        <pc:picChg chg="add del mod">
          <ac:chgData name="Martin, Meghna" userId="S::k2371890@kingston.ac.uk::c690c561-3f37-42ea-a70f-080500fce832" providerId="AD" clId="Web-{BC3522B0-8614-BFCA-5669-4B1F26709926}" dt="2023-12-10T01:49:51.973" v="520"/>
          <ac:picMkLst>
            <pc:docMk/>
            <pc:sldMk cId="54572495" sldId="264"/>
            <ac:picMk id="26" creationId="{F54F45BA-0D70-0CB9-C0FB-6E3AA40A3C7B}"/>
          </ac:picMkLst>
        </pc:picChg>
        <pc:picChg chg="add del mod replId">
          <ac:chgData name="Martin, Meghna" userId="S::k2371890@kingston.ac.uk::c690c561-3f37-42ea-a70f-080500fce832" providerId="AD" clId="Web-{BC3522B0-8614-BFCA-5669-4B1F26709926}" dt="2023-12-10T01:19:58.226" v="452"/>
          <ac:picMkLst>
            <pc:docMk/>
            <pc:sldMk cId="54572495" sldId="264"/>
            <ac:picMk id="27" creationId="{FA6E5913-72C3-582D-EE89-AEE1C4E92E4A}"/>
          </ac:picMkLst>
        </pc:picChg>
        <pc:cxnChg chg="add del mod">
          <ac:chgData name="Martin, Meghna" userId="S::k2371890@kingston.ac.uk::c690c561-3f37-42ea-a70f-080500fce832" providerId="AD" clId="Web-{BC3522B0-8614-BFCA-5669-4B1F26709926}" dt="2023-12-10T01:42:57.824" v="507" actId="14100"/>
          <ac:cxnSpMkLst>
            <pc:docMk/>
            <pc:sldMk cId="54572495" sldId="264"/>
            <ac:cxnSpMk id="24" creationId="{7A853E5A-9F26-E8BB-1CEB-F64927F2C7FA}"/>
          </ac:cxnSpMkLst>
        </pc:cxnChg>
      </pc:sldChg>
    </pc:docChg>
  </pc:docChgLst>
  <pc:docChgLst>
    <pc:chgData name="Babila, Lewis G" userId="S::k2365461@kingston.ac.uk::217eefb8-01d3-4f47-938d-890ac2169982" providerId="AD" clId="Web-{9F07B844-654B-4D49-918D-38D1D13A14B3}"/>
    <pc:docChg chg="modSld sldOrd">
      <pc:chgData name="Babila, Lewis G" userId="S::k2365461@kingston.ac.uk::217eefb8-01d3-4f47-938d-890ac2169982" providerId="AD" clId="Web-{9F07B844-654B-4D49-918D-38D1D13A14B3}" dt="2023-12-07T14:50:55.095" v="12"/>
      <pc:docMkLst>
        <pc:docMk/>
      </pc:docMkLst>
      <pc:sldChg chg="modSp">
        <pc:chgData name="Babila, Lewis G" userId="S::k2365461@kingston.ac.uk::217eefb8-01d3-4f47-938d-890ac2169982" providerId="AD" clId="Web-{9F07B844-654B-4D49-918D-38D1D13A14B3}" dt="2023-12-07T14:50:22.438" v="8" actId="20577"/>
        <pc:sldMkLst>
          <pc:docMk/>
          <pc:sldMk cId="2965427224" sldId="261"/>
        </pc:sldMkLst>
        <pc:spChg chg="mod">
          <ac:chgData name="Babila, Lewis G" userId="S::k2365461@kingston.ac.uk::217eefb8-01d3-4f47-938d-890ac2169982" providerId="AD" clId="Web-{9F07B844-654B-4D49-918D-38D1D13A14B3}" dt="2023-12-07T14:50:22.438" v="8" actId="20577"/>
          <ac:spMkLst>
            <pc:docMk/>
            <pc:sldMk cId="2965427224" sldId="261"/>
            <ac:spMk id="3" creationId="{4A077763-A531-D506-5A3B-9B5C81DC1F94}"/>
          </ac:spMkLst>
        </pc:spChg>
      </pc:sldChg>
      <pc:sldChg chg="modSp ord">
        <pc:chgData name="Babila, Lewis G" userId="S::k2365461@kingston.ac.uk::217eefb8-01d3-4f47-938d-890ac2169982" providerId="AD" clId="Web-{9F07B844-654B-4D49-918D-38D1D13A14B3}" dt="2023-12-07T14:50:55.095" v="12"/>
        <pc:sldMkLst>
          <pc:docMk/>
          <pc:sldMk cId="3297137459" sldId="262"/>
        </pc:sldMkLst>
        <pc:spChg chg="mod">
          <ac:chgData name="Babila, Lewis G" userId="S::k2365461@kingston.ac.uk::217eefb8-01d3-4f47-938d-890ac2169982" providerId="AD" clId="Web-{9F07B844-654B-4D49-918D-38D1D13A14B3}" dt="2023-12-07T14:50:41.939" v="10" actId="20577"/>
          <ac:spMkLst>
            <pc:docMk/>
            <pc:sldMk cId="3297137459" sldId="262"/>
            <ac:spMk id="3" creationId="{84B55C23-6E4B-F58C-FA2E-2BB09B8FC457}"/>
          </ac:spMkLst>
        </pc:spChg>
      </pc:sldChg>
    </pc:docChg>
  </pc:docChgLst>
  <pc:docChgLst>
    <pc:chgData name="Martin, Meghna" userId="S::k2371890@kingston.ac.uk::c690c561-3f37-42ea-a70f-080500fce832" providerId="AD" clId="Web-{034B51E7-F6E6-0040-109F-41E3B74F83DE}"/>
    <pc:docChg chg="modSld sldOrd">
      <pc:chgData name="Martin, Meghna" userId="S::k2371890@kingston.ac.uk::c690c561-3f37-42ea-a70f-080500fce832" providerId="AD" clId="Web-{034B51E7-F6E6-0040-109F-41E3B74F83DE}" dt="2023-12-06T09:55:56.937" v="407" actId="1076"/>
      <pc:docMkLst>
        <pc:docMk/>
      </pc:docMkLst>
      <pc:sldChg chg="addSp delSp modSp">
        <pc:chgData name="Martin, Meghna" userId="S::k2371890@kingston.ac.uk::c690c561-3f37-42ea-a70f-080500fce832" providerId="AD" clId="Web-{034B51E7-F6E6-0040-109F-41E3B74F83DE}" dt="2023-12-06T09:19:04.051" v="33"/>
        <pc:sldMkLst>
          <pc:docMk/>
          <pc:sldMk cId="4097426746" sldId="257"/>
        </pc:sldMkLst>
        <pc:spChg chg="mod">
          <ac:chgData name="Martin, Meghna" userId="S::k2371890@kingston.ac.uk::c690c561-3f37-42ea-a70f-080500fce832" providerId="AD" clId="Web-{034B51E7-F6E6-0040-109F-41E3B74F83DE}" dt="2023-12-06T09:19:04.051" v="33"/>
          <ac:spMkLst>
            <pc:docMk/>
            <pc:sldMk cId="4097426746" sldId="257"/>
            <ac:spMk id="2" creationId="{90B9A378-B201-24EA-1F6E-7A98BFA81D67}"/>
          </ac:spMkLst>
        </pc:spChg>
        <pc:spChg chg="mod">
          <ac:chgData name="Martin, Meghna" userId="S::k2371890@kingston.ac.uk::c690c561-3f37-42ea-a70f-080500fce832" providerId="AD" clId="Web-{034B51E7-F6E6-0040-109F-41E3B74F83DE}" dt="2023-12-06T09:19:04.051" v="33"/>
          <ac:spMkLst>
            <pc:docMk/>
            <pc:sldMk cId="4097426746" sldId="257"/>
            <ac:spMk id="3" creationId="{6E08F0FF-51F9-6F61-387F-AE54A0A0A2D8}"/>
          </ac:spMkLst>
        </pc:spChg>
        <pc:spChg chg="del">
          <ac:chgData name="Martin, Meghna" userId="S::k2371890@kingston.ac.uk::c690c561-3f37-42ea-a70f-080500fce832" providerId="AD" clId="Web-{034B51E7-F6E6-0040-109F-41E3B74F83DE}" dt="2023-12-06T09:19:04.051" v="33"/>
          <ac:spMkLst>
            <pc:docMk/>
            <pc:sldMk cId="4097426746" sldId="257"/>
            <ac:spMk id="9" creationId="{CBD94887-6A10-4F62-8EE1-B2BCFA1F380F}"/>
          </ac:spMkLst>
        </pc:spChg>
        <pc:spChg chg="add">
          <ac:chgData name="Martin, Meghna" userId="S::k2371890@kingston.ac.uk::c690c561-3f37-42ea-a70f-080500fce832" providerId="AD" clId="Web-{034B51E7-F6E6-0040-109F-41E3B74F83DE}" dt="2023-12-06T09:19:04.051" v="33"/>
          <ac:spMkLst>
            <pc:docMk/>
            <pc:sldMk cId="4097426746" sldId="257"/>
            <ac:spMk id="18" creationId="{ED10CF64-F588-4794-80E9-12CBA1784939}"/>
          </ac:spMkLst>
        </pc:spChg>
        <pc:picChg chg="mod">
          <ac:chgData name="Martin, Meghna" userId="S::k2371890@kingston.ac.uk::c690c561-3f37-42ea-a70f-080500fce832" providerId="AD" clId="Web-{034B51E7-F6E6-0040-109F-41E3B74F83DE}" dt="2023-12-06T09:19:04.051" v="33"/>
          <ac:picMkLst>
            <pc:docMk/>
            <pc:sldMk cId="4097426746" sldId="257"/>
            <ac:picMk id="5" creationId="{4B528EF6-C604-367B-84C9-82D1E1E95692}"/>
          </ac:picMkLst>
        </pc:picChg>
        <pc:picChg chg="del">
          <ac:chgData name="Martin, Meghna" userId="S::k2371890@kingston.ac.uk::c690c561-3f37-42ea-a70f-080500fce832" providerId="AD" clId="Web-{034B51E7-F6E6-0040-109F-41E3B74F83DE}" dt="2023-12-06T09:19:04.051" v="33"/>
          <ac:picMkLst>
            <pc:docMk/>
            <pc:sldMk cId="4097426746" sldId="257"/>
            <ac:picMk id="11" creationId="{A3D512BA-228A-4979-9312-ACD246E1099D}"/>
          </ac:picMkLst>
        </pc:picChg>
        <pc:picChg chg="add">
          <ac:chgData name="Martin, Meghna" userId="S::k2371890@kingston.ac.uk::c690c561-3f37-42ea-a70f-080500fce832" providerId="AD" clId="Web-{034B51E7-F6E6-0040-109F-41E3B74F83DE}" dt="2023-12-06T09:19:04.051" v="33"/>
          <ac:picMkLst>
            <pc:docMk/>
            <pc:sldMk cId="4097426746" sldId="257"/>
            <ac:picMk id="16" creationId="{0C8B7D16-051E-4562-B872-ABF369C457CA}"/>
          </ac:picMkLst>
        </pc:picChg>
      </pc:sldChg>
      <pc:sldChg chg="modSp ord">
        <pc:chgData name="Martin, Meghna" userId="S::k2371890@kingston.ac.uk::c690c561-3f37-42ea-a70f-080500fce832" providerId="AD" clId="Web-{034B51E7-F6E6-0040-109F-41E3B74F83DE}" dt="2023-12-06T09:39:10.410" v="186"/>
        <pc:sldMkLst>
          <pc:docMk/>
          <pc:sldMk cId="2440606226" sldId="259"/>
        </pc:sldMkLst>
        <pc:spChg chg="mod">
          <ac:chgData name="Martin, Meghna" userId="S::k2371890@kingston.ac.uk::c690c561-3f37-42ea-a70f-080500fce832" providerId="AD" clId="Web-{034B51E7-F6E6-0040-109F-41E3B74F83DE}" dt="2023-12-06T09:12:58.088" v="20" actId="1076"/>
          <ac:spMkLst>
            <pc:docMk/>
            <pc:sldMk cId="2440606226" sldId="259"/>
            <ac:spMk id="2" creationId="{B4769452-9CC1-7525-A627-F5C4F26D3ED3}"/>
          </ac:spMkLst>
        </pc:spChg>
        <pc:spChg chg="mod">
          <ac:chgData name="Martin, Meghna" userId="S::k2371890@kingston.ac.uk::c690c561-3f37-42ea-a70f-080500fce832" providerId="AD" clId="Web-{034B51E7-F6E6-0040-109F-41E3B74F83DE}" dt="2023-12-06T09:11:40.008" v="13" actId="20577"/>
          <ac:spMkLst>
            <pc:docMk/>
            <pc:sldMk cId="2440606226" sldId="259"/>
            <ac:spMk id="14" creationId="{7D8DC3D0-3C5A-89B2-AD6F-C7DB333DD418}"/>
          </ac:spMkLst>
        </pc:spChg>
      </pc:sldChg>
      <pc:sldChg chg="addSp delSp modSp mod setBg setClrOvrMap">
        <pc:chgData name="Martin, Meghna" userId="S::k2371890@kingston.ac.uk::c690c561-3f37-42ea-a70f-080500fce832" providerId="AD" clId="Web-{034B51E7-F6E6-0040-109F-41E3B74F83DE}" dt="2023-12-06T09:39:00.707" v="184"/>
        <pc:sldMkLst>
          <pc:docMk/>
          <pc:sldMk cId="3587494897" sldId="260"/>
        </pc:sldMkLst>
        <pc:spChg chg="mod">
          <ac:chgData name="Martin, Meghna" userId="S::k2371890@kingston.ac.uk::c690c561-3f37-42ea-a70f-080500fce832" providerId="AD" clId="Web-{034B51E7-F6E6-0040-109F-41E3B74F83DE}" dt="2023-12-06T09:29:50.068" v="163" actId="20577"/>
          <ac:spMkLst>
            <pc:docMk/>
            <pc:sldMk cId="3587494897" sldId="260"/>
            <ac:spMk id="2" creationId="{4656805A-F0BD-89EA-5338-CD386D415A2F}"/>
          </ac:spMkLst>
        </pc:spChg>
        <pc:spChg chg="del mod">
          <ac:chgData name="Martin, Meghna" userId="S::k2371890@kingston.ac.uk::c690c561-3f37-42ea-a70f-080500fce832" providerId="AD" clId="Web-{034B51E7-F6E6-0040-109F-41E3B74F83DE}" dt="2023-12-06T09:16:16.390" v="31"/>
          <ac:spMkLst>
            <pc:docMk/>
            <pc:sldMk cId="3587494897" sldId="260"/>
            <ac:spMk id="3" creationId="{2DCB816D-9916-450E-1AB1-AB7E7B21B8E1}"/>
          </ac:spMkLst>
        </pc:spChg>
        <pc:spChg chg="add del">
          <ac:chgData name="Martin, Meghna" userId="S::k2371890@kingston.ac.uk::c690c561-3f37-42ea-a70f-080500fce832" providerId="AD" clId="Web-{034B51E7-F6E6-0040-109F-41E3B74F83DE}" dt="2023-12-06T09:23:16.526" v="88"/>
          <ac:spMkLst>
            <pc:docMk/>
            <pc:sldMk cId="3587494897" sldId="260"/>
            <ac:spMk id="10" creationId="{6A166780-9337-4437-95D3-5EA9D55AAAC5}"/>
          </ac:spMkLst>
        </pc:spChg>
        <pc:spChg chg="add del">
          <ac:chgData name="Martin, Meghna" userId="S::k2371890@kingston.ac.uk::c690c561-3f37-42ea-a70f-080500fce832" providerId="AD" clId="Web-{034B51E7-F6E6-0040-109F-41E3B74F83DE}" dt="2023-12-06T09:23:16.526" v="88"/>
          <ac:spMkLst>
            <pc:docMk/>
            <pc:sldMk cId="3587494897" sldId="260"/>
            <ac:spMk id="12" creationId="{EB3D0F40-BF1F-4120-945D-90C5AAD6E35A}"/>
          </ac:spMkLst>
        </pc:spChg>
        <pc:spChg chg="add del">
          <ac:chgData name="Martin, Meghna" userId="S::k2371890@kingston.ac.uk::c690c561-3f37-42ea-a70f-080500fce832" providerId="AD" clId="Web-{034B51E7-F6E6-0040-109F-41E3B74F83DE}" dt="2023-12-06T09:23:16.526" v="88"/>
          <ac:spMkLst>
            <pc:docMk/>
            <pc:sldMk cId="3587494897" sldId="260"/>
            <ac:spMk id="16" creationId="{66F4F323-644B-4A47-97E9-BFB73840F402}"/>
          </ac:spMkLst>
        </pc:spChg>
        <pc:spChg chg="add del mod">
          <ac:chgData name="Martin, Meghna" userId="S::k2371890@kingston.ac.uk::c690c561-3f37-42ea-a70f-080500fce832" providerId="AD" clId="Web-{034B51E7-F6E6-0040-109F-41E3B74F83DE}" dt="2023-12-06T09:34:50.107" v="177"/>
          <ac:spMkLst>
            <pc:docMk/>
            <pc:sldMk cId="3587494897" sldId="260"/>
            <ac:spMk id="998" creationId="{58F5BE17-1168-F8F2-099C-74B27E5D8084}"/>
          </ac:spMkLst>
        </pc:spChg>
        <pc:spChg chg="add del mod">
          <ac:chgData name="Martin, Meghna" userId="S::k2371890@kingston.ac.uk::c690c561-3f37-42ea-a70f-080500fce832" providerId="AD" clId="Web-{034B51E7-F6E6-0040-109F-41E3B74F83DE}" dt="2023-12-06T09:25:23.701" v="114"/>
          <ac:spMkLst>
            <pc:docMk/>
            <pc:sldMk cId="3587494897" sldId="260"/>
            <ac:spMk id="1032" creationId="{B093E87C-7653-2B88-69FA-9757B48805A4}"/>
          </ac:spMkLst>
        </pc:spChg>
        <pc:spChg chg="add mod">
          <ac:chgData name="Martin, Meghna" userId="S::k2371890@kingston.ac.uk::c690c561-3f37-42ea-a70f-080500fce832" providerId="AD" clId="Web-{034B51E7-F6E6-0040-109F-41E3B74F83DE}" dt="2023-12-06T09:31:27.383" v="165" actId="20577"/>
          <ac:spMkLst>
            <pc:docMk/>
            <pc:sldMk cId="3587494897" sldId="260"/>
            <ac:spMk id="1035" creationId="{26034569-94F4-EA4A-3762-29D64F921A7A}"/>
          </ac:spMkLst>
        </pc:spChg>
        <pc:graphicFrameChg chg="add del mod modGraphic">
          <ac:chgData name="Martin, Meghna" userId="S::k2371890@kingston.ac.uk::c690c561-3f37-42ea-a70f-080500fce832" providerId="AD" clId="Web-{034B51E7-F6E6-0040-109F-41E3B74F83DE}" dt="2023-12-06T09:25:13.623" v="112"/>
          <ac:graphicFrameMkLst>
            <pc:docMk/>
            <pc:sldMk cId="3587494897" sldId="260"/>
            <ac:graphicFrameMk id="5" creationId="{535AF4EB-4D66-04D4-2D79-451F57A891A0}"/>
          </ac:graphicFrameMkLst>
        </pc:graphicFrameChg>
        <pc:graphicFrameChg chg="add del">
          <ac:chgData name="Martin, Meghna" userId="S::k2371890@kingston.ac.uk::c690c561-3f37-42ea-a70f-080500fce832" providerId="AD" clId="Web-{034B51E7-F6E6-0040-109F-41E3B74F83DE}" dt="2023-12-06T09:34:50.107" v="177"/>
          <ac:graphicFrameMkLst>
            <pc:docMk/>
            <pc:sldMk cId="3587494897" sldId="260"/>
            <ac:graphicFrameMk id="1038" creationId="{B0647096-F7AC-DAD6-5794-EA4D4527191D}"/>
          </ac:graphicFrameMkLst>
        </pc:graphicFrameChg>
        <pc:picChg chg="add del">
          <ac:chgData name="Martin, Meghna" userId="S::k2371890@kingston.ac.uk::c690c561-3f37-42ea-a70f-080500fce832" providerId="AD" clId="Web-{034B51E7-F6E6-0040-109F-41E3B74F83DE}" dt="2023-12-06T09:23:16.526" v="88"/>
          <ac:picMkLst>
            <pc:docMk/>
            <pc:sldMk cId="3587494897" sldId="260"/>
            <ac:picMk id="14" creationId="{15640A69-3748-450C-8DDB-B2051AC04BC7}"/>
          </ac:picMkLst>
        </pc:picChg>
        <pc:picChg chg="add del mod">
          <ac:chgData name="Martin, Meghna" userId="S::k2371890@kingston.ac.uk::c690c561-3f37-42ea-a70f-080500fce832" providerId="AD" clId="Web-{034B51E7-F6E6-0040-109F-41E3B74F83DE}" dt="2023-12-06T09:32:20.087" v="169"/>
          <ac:picMkLst>
            <pc:docMk/>
            <pc:sldMk cId="3587494897" sldId="260"/>
            <ac:picMk id="1033" creationId="{BEF0100D-7E91-D377-0EFF-4E8804FFFF0C}"/>
          </ac:picMkLst>
        </pc:picChg>
        <pc:picChg chg="add mod">
          <ac:chgData name="Martin, Meghna" userId="S::k2371890@kingston.ac.uk::c690c561-3f37-42ea-a70f-080500fce832" providerId="AD" clId="Web-{034B51E7-F6E6-0040-109F-41E3B74F83DE}" dt="2023-12-06T09:34:50.107" v="177"/>
          <ac:picMkLst>
            <pc:docMk/>
            <pc:sldMk cId="3587494897" sldId="260"/>
            <ac:picMk id="1034" creationId="{654C69FB-B30A-9788-F4FB-0D572F2BB0ED}"/>
          </ac:picMkLst>
        </pc:picChg>
        <pc:picChg chg="add mod">
          <ac:chgData name="Martin, Meghna" userId="S::k2371890@kingston.ac.uk::c690c561-3f37-42ea-a70f-080500fce832" providerId="AD" clId="Web-{034B51E7-F6E6-0040-109F-41E3B74F83DE}" dt="2023-12-06T09:34:50.107" v="177"/>
          <ac:picMkLst>
            <pc:docMk/>
            <pc:sldMk cId="3587494897" sldId="260"/>
            <ac:picMk id="1036" creationId="{3DDDC4B3-F4FC-9F15-C3B6-13631BD92DD8}"/>
          </ac:picMkLst>
        </pc:picChg>
        <pc:picChg chg="add del mod">
          <ac:chgData name="Martin, Meghna" userId="S::k2371890@kingston.ac.uk::c690c561-3f37-42ea-a70f-080500fce832" providerId="AD" clId="Web-{034B51E7-F6E6-0040-109F-41E3B74F83DE}" dt="2023-12-06T09:34:28.419" v="175"/>
          <ac:picMkLst>
            <pc:docMk/>
            <pc:sldMk cId="3587494897" sldId="260"/>
            <ac:picMk id="1037" creationId="{BC22300F-558B-E042-50A0-D616D58F426E}"/>
          </ac:picMkLst>
        </pc:picChg>
        <pc:picChg chg="add del mod">
          <ac:chgData name="Martin, Meghna" userId="S::k2371890@kingston.ac.uk::c690c561-3f37-42ea-a70f-080500fce832" providerId="AD" clId="Web-{034B51E7-F6E6-0040-109F-41E3B74F83DE}" dt="2023-12-06T09:35:34.624" v="179"/>
          <ac:picMkLst>
            <pc:docMk/>
            <pc:sldMk cId="3587494897" sldId="260"/>
            <ac:picMk id="1043" creationId="{E5A677D1-8EA5-B703-F4FD-8EA1FFEA206E}"/>
          </ac:picMkLst>
        </pc:picChg>
      </pc:sldChg>
      <pc:sldChg chg="addSp delSp modSp mod setBg">
        <pc:chgData name="Martin, Meghna" userId="S::k2371890@kingston.ac.uk::c690c561-3f37-42ea-a70f-080500fce832" providerId="AD" clId="Web-{034B51E7-F6E6-0040-109F-41E3B74F83DE}" dt="2023-12-06T09:55:56.937" v="407" actId="1076"/>
        <pc:sldMkLst>
          <pc:docMk/>
          <pc:sldMk cId="2965427224" sldId="261"/>
        </pc:sldMkLst>
        <pc:spChg chg="mod">
          <ac:chgData name="Martin, Meghna" userId="S::k2371890@kingston.ac.uk::c690c561-3f37-42ea-a70f-080500fce832" providerId="AD" clId="Web-{034B51E7-F6E6-0040-109F-41E3B74F83DE}" dt="2023-12-06T09:54:22.856" v="387" actId="20577"/>
          <ac:spMkLst>
            <pc:docMk/>
            <pc:sldMk cId="2965427224" sldId="261"/>
            <ac:spMk id="2" creationId="{33632B65-0F7E-3033-33AD-425D4BA2E270}"/>
          </ac:spMkLst>
        </pc:spChg>
        <pc:spChg chg="mod">
          <ac:chgData name="Martin, Meghna" userId="S::k2371890@kingston.ac.uk::c690c561-3f37-42ea-a70f-080500fce832" providerId="AD" clId="Web-{034B51E7-F6E6-0040-109F-41E3B74F83DE}" dt="2023-12-06T09:54:29.919" v="388" actId="20577"/>
          <ac:spMkLst>
            <pc:docMk/>
            <pc:sldMk cId="2965427224" sldId="261"/>
            <ac:spMk id="3" creationId="{4A077763-A531-D506-5A3B-9B5C81DC1F94}"/>
          </ac:spMkLst>
        </pc:spChg>
        <pc:spChg chg="add del">
          <ac:chgData name="Martin, Meghna" userId="S::k2371890@kingston.ac.uk::c690c561-3f37-42ea-a70f-080500fce832" providerId="AD" clId="Web-{034B51E7-F6E6-0040-109F-41E3B74F83DE}" dt="2023-12-06T09:52:53.416" v="384"/>
          <ac:spMkLst>
            <pc:docMk/>
            <pc:sldMk cId="2965427224" sldId="261"/>
            <ac:spMk id="9" creationId="{CBD94887-6A10-4F62-8EE1-B2BCFA1F380F}"/>
          </ac:spMkLst>
        </pc:spChg>
        <pc:spChg chg="add del">
          <ac:chgData name="Martin, Meghna" userId="S::k2371890@kingston.ac.uk::c690c561-3f37-42ea-a70f-080500fce832" providerId="AD" clId="Web-{034B51E7-F6E6-0040-109F-41E3B74F83DE}" dt="2023-12-06T09:54:13.497" v="386"/>
          <ac:spMkLst>
            <pc:docMk/>
            <pc:sldMk cId="2965427224" sldId="261"/>
            <ac:spMk id="16" creationId="{CBD94887-6A10-4F62-8EE1-B2BCFA1F380F}"/>
          </ac:spMkLst>
        </pc:spChg>
        <pc:spChg chg="add">
          <ac:chgData name="Martin, Meghna" userId="S::k2371890@kingston.ac.uk::c690c561-3f37-42ea-a70f-080500fce832" providerId="AD" clId="Web-{034B51E7-F6E6-0040-109F-41E3B74F83DE}" dt="2023-12-06T09:54:13.497" v="386"/>
          <ac:spMkLst>
            <pc:docMk/>
            <pc:sldMk cId="2965427224" sldId="261"/>
            <ac:spMk id="25" creationId="{168A5C37-E0A9-462D-BC65-C14D9025FB87}"/>
          </ac:spMkLst>
        </pc:spChg>
        <pc:picChg chg="add mod">
          <ac:chgData name="Martin, Meghna" userId="S::k2371890@kingston.ac.uk::c690c561-3f37-42ea-a70f-080500fce832" providerId="AD" clId="Web-{034B51E7-F6E6-0040-109F-41E3B74F83DE}" dt="2023-12-06T09:54:13.497" v="386"/>
          <ac:picMkLst>
            <pc:docMk/>
            <pc:sldMk cId="2965427224" sldId="261"/>
            <ac:picMk id="5" creationId="{B708EF6D-8629-7BB6-A699-D3A1F2FF4F5D}"/>
          </ac:picMkLst>
        </pc:picChg>
        <pc:picChg chg="add del">
          <ac:chgData name="Martin, Meghna" userId="S::k2371890@kingston.ac.uk::c690c561-3f37-42ea-a70f-080500fce832" providerId="AD" clId="Web-{034B51E7-F6E6-0040-109F-41E3B74F83DE}" dt="2023-12-06T09:52:53.416" v="384"/>
          <ac:picMkLst>
            <pc:docMk/>
            <pc:sldMk cId="2965427224" sldId="261"/>
            <ac:picMk id="11" creationId="{A3D512BA-228A-4979-9312-ACD246E1099D}"/>
          </ac:picMkLst>
        </pc:picChg>
        <pc:picChg chg="add del">
          <ac:chgData name="Martin, Meghna" userId="S::k2371890@kingston.ac.uk::c690c561-3f37-42ea-a70f-080500fce832" providerId="AD" clId="Web-{034B51E7-F6E6-0040-109F-41E3B74F83DE}" dt="2023-12-06T09:54:13.497" v="386"/>
          <ac:picMkLst>
            <pc:docMk/>
            <pc:sldMk cId="2965427224" sldId="261"/>
            <ac:picMk id="18" creationId="{A3D512BA-228A-4979-9312-ACD246E1099D}"/>
          </ac:picMkLst>
        </pc:picChg>
        <pc:picChg chg="add">
          <ac:chgData name="Martin, Meghna" userId="S::k2371890@kingston.ac.uk::c690c561-3f37-42ea-a70f-080500fce832" providerId="AD" clId="Web-{034B51E7-F6E6-0040-109F-41E3B74F83DE}" dt="2023-12-06T09:54:13.497" v="386"/>
          <ac:picMkLst>
            <pc:docMk/>
            <pc:sldMk cId="2965427224" sldId="261"/>
            <ac:picMk id="23" creationId="{C63E20F8-074D-4B3B-AE66-7BBD6F1CB724}"/>
          </ac:picMkLst>
        </pc:picChg>
        <pc:cxnChg chg="add mod">
          <ac:chgData name="Martin, Meghna" userId="S::k2371890@kingston.ac.uk::c690c561-3f37-42ea-a70f-080500fce832" providerId="AD" clId="Web-{034B51E7-F6E6-0040-109F-41E3B74F83DE}" dt="2023-12-06T09:55:56.937" v="407" actId="1076"/>
          <ac:cxnSpMkLst>
            <pc:docMk/>
            <pc:sldMk cId="2965427224" sldId="261"/>
            <ac:cxnSpMk id="4" creationId="{6FC3AB75-B8D3-FFED-91D9-F4CF7EF210F1}"/>
          </ac:cxnSpMkLst>
        </pc:cxnChg>
        <pc:cxnChg chg="add del mod">
          <ac:chgData name="Martin, Meghna" userId="S::k2371890@kingston.ac.uk::c690c561-3f37-42ea-a70f-080500fce832" providerId="AD" clId="Web-{034B51E7-F6E6-0040-109F-41E3B74F83DE}" dt="2023-12-06T09:55:14.201" v="398"/>
          <ac:cxnSpMkLst>
            <pc:docMk/>
            <pc:sldMk cId="2965427224" sldId="261"/>
            <ac:cxnSpMk id="6" creationId="{B4F95C30-4B96-36D4-E401-BA4A3FA983DF}"/>
          </ac:cxnSpMkLst>
        </pc:cxnChg>
        <pc:cxnChg chg="add del mod">
          <ac:chgData name="Martin, Meghna" userId="S::k2371890@kingston.ac.uk::c690c561-3f37-42ea-a70f-080500fce832" providerId="AD" clId="Web-{034B51E7-F6E6-0040-109F-41E3B74F83DE}" dt="2023-12-06T09:55:12.967" v="397"/>
          <ac:cxnSpMkLst>
            <pc:docMk/>
            <pc:sldMk cId="2965427224" sldId="261"/>
            <ac:cxnSpMk id="7" creationId="{44E1AC01-BCEA-6018-6501-67B31DF8AF1A}"/>
          </ac:cxnSpMkLst>
        </pc:cxnChg>
      </pc:sldChg>
    </pc:docChg>
  </pc:docChgLst>
  <pc:docChgLst>
    <pc:chgData name="Martin, Meghna" userId="S::k2371890@kingston.ac.uk::c690c561-3f37-42ea-a70f-080500fce832" providerId="AD" clId="Web-{FB94DA6E-4B78-F1ED-60D0-9BDED531312A}"/>
    <pc:docChg chg="modSld">
      <pc:chgData name="Martin, Meghna" userId="S::k2371890@kingston.ac.uk::c690c561-3f37-42ea-a70f-080500fce832" providerId="AD" clId="Web-{FB94DA6E-4B78-F1ED-60D0-9BDED531312A}" dt="2023-12-10T01:53:08.528" v="0"/>
      <pc:docMkLst>
        <pc:docMk/>
      </pc:docMkLst>
      <pc:sldChg chg="delSp">
        <pc:chgData name="Martin, Meghna" userId="S::k2371890@kingston.ac.uk::c690c561-3f37-42ea-a70f-080500fce832" providerId="AD" clId="Web-{FB94DA6E-4B78-F1ED-60D0-9BDED531312A}" dt="2023-12-10T01:53:08.528" v="0"/>
        <pc:sldMkLst>
          <pc:docMk/>
          <pc:sldMk cId="2965427224" sldId="261"/>
        </pc:sldMkLst>
        <pc:picChg chg="del">
          <ac:chgData name="Martin, Meghna" userId="S::k2371890@kingston.ac.uk::c690c561-3f37-42ea-a70f-080500fce832" providerId="AD" clId="Web-{FB94DA6E-4B78-F1ED-60D0-9BDED531312A}" dt="2023-12-10T01:53:08.528" v="0"/>
          <ac:picMkLst>
            <pc:docMk/>
            <pc:sldMk cId="2965427224" sldId="261"/>
            <ac:picMk id="7" creationId="{C447D82E-3421-FC0B-6BC6-52BA36B07169}"/>
          </ac:picMkLst>
        </pc:picChg>
      </pc:sldChg>
    </pc:docChg>
  </pc:docChgLst>
  <pc:docChgLst>
    <pc:chgData name="Martin, Meghna" userId="S::k2371890@kingston.ac.uk::c690c561-3f37-42ea-a70f-080500fce832" providerId="AD" clId="Web-{FC351EAC-7231-18DD-BDDA-2AB9C2319619}"/>
    <pc:docChg chg="modSld">
      <pc:chgData name="Martin, Meghna" userId="S::k2371890@kingston.ac.uk::c690c561-3f37-42ea-a70f-080500fce832" providerId="AD" clId="Web-{FC351EAC-7231-18DD-BDDA-2AB9C2319619}" dt="2023-12-06T19:18:52.744" v="1" actId="20577"/>
      <pc:docMkLst>
        <pc:docMk/>
      </pc:docMkLst>
      <pc:sldChg chg="modSp">
        <pc:chgData name="Martin, Meghna" userId="S::k2371890@kingston.ac.uk::c690c561-3f37-42ea-a70f-080500fce832" providerId="AD" clId="Web-{FC351EAC-7231-18DD-BDDA-2AB9C2319619}" dt="2023-12-06T19:18:52.744" v="1" actId="20577"/>
        <pc:sldMkLst>
          <pc:docMk/>
          <pc:sldMk cId="3297137459" sldId="262"/>
        </pc:sldMkLst>
        <pc:spChg chg="mod">
          <ac:chgData name="Martin, Meghna" userId="S::k2371890@kingston.ac.uk::c690c561-3f37-42ea-a70f-080500fce832" providerId="AD" clId="Web-{FC351EAC-7231-18DD-BDDA-2AB9C2319619}" dt="2023-12-06T19:18:52.744" v="1" actId="20577"/>
          <ac:spMkLst>
            <pc:docMk/>
            <pc:sldMk cId="3297137459" sldId="262"/>
            <ac:spMk id="3" creationId="{84B55C23-6E4B-F58C-FA2E-2BB09B8FC457}"/>
          </ac:spMkLst>
        </pc:spChg>
      </pc:sldChg>
    </pc:docChg>
  </pc:docChgLst>
  <pc:docChgLst>
    <pc:chgData name="Martin, Meghna" userId="S::k2371890@kingston.ac.uk::c690c561-3f37-42ea-a70f-080500fce832" providerId="AD" clId="Web-{43D931A2-853E-1CDC-73E1-47A15B7B941C}"/>
    <pc:docChg chg="addSld modSld">
      <pc:chgData name="Martin, Meghna" userId="S::k2371890@kingston.ac.uk::c690c561-3f37-42ea-a70f-080500fce832" providerId="AD" clId="Web-{43D931A2-853E-1CDC-73E1-47A15B7B941C}" dt="2023-11-23T14:39:11.734" v="307" actId="20577"/>
      <pc:docMkLst>
        <pc:docMk/>
      </pc:docMkLst>
      <pc:sldChg chg="modSp">
        <pc:chgData name="Martin, Meghna" userId="S::k2371890@kingston.ac.uk::c690c561-3f37-42ea-a70f-080500fce832" providerId="AD" clId="Web-{43D931A2-853E-1CDC-73E1-47A15B7B941C}" dt="2023-11-23T14:33:19.409" v="29" actId="20577"/>
        <pc:sldMkLst>
          <pc:docMk/>
          <pc:sldMk cId="1605972500" sldId="256"/>
        </pc:sldMkLst>
        <pc:spChg chg="mod">
          <ac:chgData name="Martin, Meghna" userId="S::k2371890@kingston.ac.uk::c690c561-3f37-42ea-a70f-080500fce832" providerId="AD" clId="Web-{43D931A2-853E-1CDC-73E1-47A15B7B941C}" dt="2023-11-23T14:33:19.409" v="29" actId="20577"/>
          <ac:spMkLst>
            <pc:docMk/>
            <pc:sldMk cId="1605972500" sldId="256"/>
            <ac:spMk id="2" creationId="{3FD7F1A3-A760-3D80-D209-99A8944B78FA}"/>
          </ac:spMkLst>
        </pc:spChg>
      </pc:sldChg>
      <pc:sldChg chg="modSp">
        <pc:chgData name="Martin, Meghna" userId="S::k2371890@kingston.ac.uk::c690c561-3f37-42ea-a70f-080500fce832" providerId="AD" clId="Web-{43D931A2-853E-1CDC-73E1-47A15B7B941C}" dt="2023-11-23T14:38:40.530" v="296" actId="20577"/>
        <pc:sldMkLst>
          <pc:docMk/>
          <pc:sldMk cId="4097426746" sldId="257"/>
        </pc:sldMkLst>
        <pc:spChg chg="mod">
          <ac:chgData name="Martin, Meghna" userId="S::k2371890@kingston.ac.uk::c690c561-3f37-42ea-a70f-080500fce832" providerId="AD" clId="Web-{43D931A2-853E-1CDC-73E1-47A15B7B941C}" dt="2023-11-23T14:38:40.530" v="296" actId="20577"/>
          <ac:spMkLst>
            <pc:docMk/>
            <pc:sldMk cId="4097426746" sldId="257"/>
            <ac:spMk id="2" creationId="{90B9A378-B201-24EA-1F6E-7A98BFA81D67}"/>
          </ac:spMkLst>
        </pc:spChg>
        <pc:spChg chg="mod">
          <ac:chgData name="Martin, Meghna" userId="S::k2371890@kingston.ac.uk::c690c561-3f37-42ea-a70f-080500fce832" providerId="AD" clId="Web-{43D931A2-853E-1CDC-73E1-47A15B7B941C}" dt="2023-11-23T14:38:35.686" v="295" actId="20577"/>
          <ac:spMkLst>
            <pc:docMk/>
            <pc:sldMk cId="4097426746" sldId="257"/>
            <ac:spMk id="3" creationId="{6E08F0FF-51F9-6F61-387F-AE54A0A0A2D8}"/>
          </ac:spMkLst>
        </pc:spChg>
      </pc:sldChg>
      <pc:sldChg chg="modSp new">
        <pc:chgData name="Martin, Meghna" userId="S::k2371890@kingston.ac.uk::c690c561-3f37-42ea-a70f-080500fce832" providerId="AD" clId="Web-{43D931A2-853E-1CDC-73E1-47A15B7B941C}" dt="2023-11-23T14:39:11.734" v="307" actId="20577"/>
        <pc:sldMkLst>
          <pc:docMk/>
          <pc:sldMk cId="2440606226" sldId="259"/>
        </pc:sldMkLst>
        <pc:spChg chg="mod">
          <ac:chgData name="Martin, Meghna" userId="S::k2371890@kingston.ac.uk::c690c561-3f37-42ea-a70f-080500fce832" providerId="AD" clId="Web-{43D931A2-853E-1CDC-73E1-47A15B7B941C}" dt="2023-11-23T14:39:11.734" v="307" actId="20577"/>
          <ac:spMkLst>
            <pc:docMk/>
            <pc:sldMk cId="2440606226" sldId="259"/>
            <ac:spMk id="2" creationId="{B4769452-9CC1-7525-A627-F5C4F26D3ED3}"/>
          </ac:spMkLst>
        </pc:spChg>
      </pc:sldChg>
    </pc:docChg>
  </pc:docChgLst>
  <pc:docChgLst>
    <pc:chgData name="Lopez, Damian A" userId="S::k2319879@kingston.ac.uk::dad2409a-21b5-443c-9eb8-ed6f608771f6" providerId="AD" clId="Web-{25083FCA-ED0A-0408-F2E6-EAD18CE28732}"/>
    <pc:docChg chg="modSld">
      <pc:chgData name="Lopez, Damian A" userId="S::k2319879@kingston.ac.uk::dad2409a-21b5-443c-9eb8-ed6f608771f6" providerId="AD" clId="Web-{25083FCA-ED0A-0408-F2E6-EAD18CE28732}" dt="2023-11-23T14:39:16.946" v="0" actId="20577"/>
      <pc:docMkLst>
        <pc:docMk/>
      </pc:docMkLst>
      <pc:sldChg chg="modSp">
        <pc:chgData name="Lopez, Damian A" userId="S::k2319879@kingston.ac.uk::dad2409a-21b5-443c-9eb8-ed6f608771f6" providerId="AD" clId="Web-{25083FCA-ED0A-0408-F2E6-EAD18CE28732}" dt="2023-11-23T14:39:16.946" v="0" actId="20577"/>
        <pc:sldMkLst>
          <pc:docMk/>
          <pc:sldMk cId="1605972500" sldId="256"/>
        </pc:sldMkLst>
        <pc:spChg chg="mod">
          <ac:chgData name="Lopez, Damian A" userId="S::k2319879@kingston.ac.uk::dad2409a-21b5-443c-9eb8-ed6f608771f6" providerId="AD" clId="Web-{25083FCA-ED0A-0408-F2E6-EAD18CE28732}" dt="2023-11-23T14:39:16.946" v="0" actId="20577"/>
          <ac:spMkLst>
            <pc:docMk/>
            <pc:sldMk cId="1605972500" sldId="256"/>
            <ac:spMk id="2" creationId="{3FD7F1A3-A760-3D80-D209-99A8944B78FA}"/>
          </ac:spMkLst>
        </pc:spChg>
      </pc:sldChg>
    </pc:docChg>
  </pc:docChgLst>
  <pc:docChgLst>
    <pc:chgData name="Martin, Meghna" userId="S::k2371890@kingston.ac.uk::c690c561-3f37-42ea-a70f-080500fce832" providerId="AD" clId="Web-{DB98CA6B-1519-EA3D-DC81-03B1FB088FF0}"/>
    <pc:docChg chg="modSld">
      <pc:chgData name="Martin, Meghna" userId="S::k2371890@kingston.ac.uk::c690c561-3f37-42ea-a70f-080500fce832" providerId="AD" clId="Web-{DB98CA6B-1519-EA3D-DC81-03B1FB088FF0}" dt="2023-12-12T21:12:09.008" v="60" actId="1076"/>
      <pc:docMkLst>
        <pc:docMk/>
      </pc:docMkLst>
      <pc:sldChg chg="modSp">
        <pc:chgData name="Martin, Meghna" userId="S::k2371890@kingston.ac.uk::c690c561-3f37-42ea-a70f-080500fce832" providerId="AD" clId="Web-{DB98CA6B-1519-EA3D-DC81-03B1FB088FF0}" dt="2023-12-12T21:05:17.901" v="1" actId="1076"/>
        <pc:sldMkLst>
          <pc:docMk/>
          <pc:sldMk cId="4097426746" sldId="257"/>
        </pc:sldMkLst>
        <pc:spChg chg="mod">
          <ac:chgData name="Martin, Meghna" userId="S::k2371890@kingston.ac.uk::c690c561-3f37-42ea-a70f-080500fce832" providerId="AD" clId="Web-{DB98CA6B-1519-EA3D-DC81-03B1FB088FF0}" dt="2023-12-12T21:05:17.901" v="1" actId="1076"/>
          <ac:spMkLst>
            <pc:docMk/>
            <pc:sldMk cId="4097426746" sldId="257"/>
            <ac:spMk id="3" creationId="{6E08F0FF-51F9-6F61-387F-AE54A0A0A2D8}"/>
          </ac:spMkLst>
        </pc:spChg>
      </pc:sldChg>
      <pc:sldChg chg="addSp delSp modSp mod setBg">
        <pc:chgData name="Martin, Meghna" userId="S::k2371890@kingston.ac.uk::c690c561-3f37-42ea-a70f-080500fce832" providerId="AD" clId="Web-{DB98CA6B-1519-EA3D-DC81-03B1FB088FF0}" dt="2023-12-12T21:12:09.008" v="60" actId="1076"/>
        <pc:sldMkLst>
          <pc:docMk/>
          <pc:sldMk cId="3297137459" sldId="262"/>
        </pc:sldMkLst>
        <pc:spChg chg="mod">
          <ac:chgData name="Martin, Meghna" userId="S::k2371890@kingston.ac.uk::c690c561-3f37-42ea-a70f-080500fce832" providerId="AD" clId="Web-{DB98CA6B-1519-EA3D-DC81-03B1FB088FF0}" dt="2023-12-12T21:09:27.284" v="37" actId="20577"/>
          <ac:spMkLst>
            <pc:docMk/>
            <pc:sldMk cId="3297137459" sldId="262"/>
            <ac:spMk id="2" creationId="{1D2F9DA2-3014-4000-7CF4-6822EB95D80E}"/>
          </ac:spMkLst>
        </pc:spChg>
        <pc:spChg chg="mod">
          <ac:chgData name="Martin, Meghna" userId="S::k2371890@kingston.ac.uk::c690c561-3f37-42ea-a70f-080500fce832" providerId="AD" clId="Web-{DB98CA6B-1519-EA3D-DC81-03B1FB088FF0}" dt="2023-12-12T21:12:09.008" v="60" actId="1076"/>
          <ac:spMkLst>
            <pc:docMk/>
            <pc:sldMk cId="3297137459" sldId="262"/>
            <ac:spMk id="3" creationId="{84B55C23-6E4B-F58C-FA2E-2BB09B8FC457}"/>
          </ac:spMkLst>
        </pc:spChg>
        <pc:spChg chg="add mod">
          <ac:chgData name="Martin, Meghna" userId="S::k2371890@kingston.ac.uk::c690c561-3f37-42ea-a70f-080500fce832" providerId="AD" clId="Web-{DB98CA6B-1519-EA3D-DC81-03B1FB088FF0}" dt="2023-12-12T21:06:56.763" v="8"/>
          <ac:spMkLst>
            <pc:docMk/>
            <pc:sldMk cId="3297137459" sldId="262"/>
            <ac:spMk id="5" creationId="{FF65C111-FD50-602F-101D-594289C761CC}"/>
          </ac:spMkLst>
        </pc:spChg>
        <pc:spChg chg="add mod ord">
          <ac:chgData name="Martin, Meghna" userId="S::k2371890@kingston.ac.uk::c690c561-3f37-42ea-a70f-080500fce832" providerId="AD" clId="Web-{DB98CA6B-1519-EA3D-DC81-03B1FB088FF0}" dt="2023-12-12T21:10:50.833" v="51" actId="1076"/>
          <ac:spMkLst>
            <pc:docMk/>
            <pc:sldMk cId="3297137459" sldId="262"/>
            <ac:spMk id="7" creationId="{54744236-155D-8959-9271-50880DBFFB8B}"/>
          </ac:spMkLst>
        </pc:spChg>
        <pc:spChg chg="add mod ord">
          <ac:chgData name="Martin, Meghna" userId="S::k2371890@kingston.ac.uk::c690c561-3f37-42ea-a70f-080500fce832" providerId="AD" clId="Web-{DB98CA6B-1519-EA3D-DC81-03B1FB088FF0}" dt="2023-12-12T21:09:11.018" v="32" actId="1076"/>
          <ac:spMkLst>
            <pc:docMk/>
            <pc:sldMk cId="3297137459" sldId="262"/>
            <ac:spMk id="8" creationId="{619B4CA4-68C3-2D4B-B99D-8317862BDA91}"/>
          </ac:spMkLst>
        </pc:spChg>
        <pc:spChg chg="add mod">
          <ac:chgData name="Martin, Meghna" userId="S::k2371890@kingston.ac.uk::c690c561-3f37-42ea-a70f-080500fce832" providerId="AD" clId="Web-{DB98CA6B-1519-EA3D-DC81-03B1FB088FF0}" dt="2023-12-12T21:12:03.211" v="59" actId="14100"/>
          <ac:spMkLst>
            <pc:docMk/>
            <pc:sldMk cId="3297137459" sldId="262"/>
            <ac:spMk id="9" creationId="{8B11360C-6060-D418-E2D8-31242C9B3F6C}"/>
          </ac:spMkLst>
        </pc:spChg>
        <pc:spChg chg="add del">
          <ac:chgData name="Martin, Meghna" userId="S::k2371890@kingston.ac.uk::c690c561-3f37-42ea-a70f-080500fce832" providerId="AD" clId="Web-{DB98CA6B-1519-EA3D-DC81-03B1FB088FF0}" dt="2023-12-12T21:06:56.732" v="7"/>
          <ac:spMkLst>
            <pc:docMk/>
            <pc:sldMk cId="3297137459" sldId="262"/>
            <ac:spMk id="12" creationId="{ED10CF64-F588-4794-80E9-12CBA1784939}"/>
          </ac:spMkLst>
        </pc:spChg>
        <pc:spChg chg="add">
          <ac:chgData name="Martin, Meghna" userId="S::k2371890@kingston.ac.uk::c690c561-3f37-42ea-a70f-080500fce832" providerId="AD" clId="Web-{DB98CA6B-1519-EA3D-DC81-03B1FB088FF0}" dt="2023-12-12T21:06:56.763" v="8"/>
          <ac:spMkLst>
            <pc:docMk/>
            <pc:sldMk cId="3297137459" sldId="262"/>
            <ac:spMk id="14" creationId="{CBD94887-6A10-4F62-8EE1-B2BCFA1F380F}"/>
          </ac:spMkLst>
        </pc:spChg>
        <pc:picChg chg="add mod ord">
          <ac:chgData name="Martin, Meghna" userId="S::k2371890@kingston.ac.uk::c690c561-3f37-42ea-a70f-080500fce832" providerId="AD" clId="Web-{DB98CA6B-1519-EA3D-DC81-03B1FB088FF0}" dt="2023-12-12T21:06:56.763" v="8"/>
          <ac:picMkLst>
            <pc:docMk/>
            <pc:sldMk cId="3297137459" sldId="262"/>
            <ac:picMk id="4" creationId="{BFBCD465-A51F-A692-11E3-2F6014937496}"/>
          </ac:picMkLst>
        </pc:picChg>
        <pc:picChg chg="add del">
          <ac:chgData name="Martin, Meghna" userId="S::k2371890@kingston.ac.uk::c690c561-3f37-42ea-a70f-080500fce832" providerId="AD" clId="Web-{DB98CA6B-1519-EA3D-DC81-03B1FB088FF0}" dt="2023-12-12T21:06:56.732" v="7"/>
          <ac:picMkLst>
            <pc:docMk/>
            <pc:sldMk cId="3297137459" sldId="262"/>
            <ac:picMk id="10" creationId="{0C8B7D16-051E-4562-B872-ABF369C457CA}"/>
          </ac:picMkLst>
        </pc:picChg>
        <pc:picChg chg="add">
          <ac:chgData name="Martin, Meghna" userId="S::k2371890@kingston.ac.uk::c690c561-3f37-42ea-a70f-080500fce832" providerId="AD" clId="Web-{DB98CA6B-1519-EA3D-DC81-03B1FB088FF0}" dt="2023-12-12T21:06:56.763" v="8"/>
          <ac:picMkLst>
            <pc:docMk/>
            <pc:sldMk cId="3297137459" sldId="262"/>
            <ac:picMk id="15" creationId="{A3D512BA-228A-4979-9312-ACD246E1099D}"/>
          </ac:picMkLst>
        </pc:picChg>
      </pc:sldChg>
    </pc:docChg>
  </pc:docChgLst>
  <pc:docChgLst>
    <pc:chgData name="Lopez, Damian A" userId="S::k2319879@kingston.ac.uk::dad2409a-21b5-443c-9eb8-ed6f608771f6" providerId="AD" clId="Web-{BECCC5A9-5AA1-C8FE-FB6D-BFCF5CA990A0}"/>
    <pc:docChg chg="modSld">
      <pc:chgData name="Lopez, Damian A" userId="S::k2319879@kingston.ac.uk::dad2409a-21b5-443c-9eb8-ed6f608771f6" providerId="AD" clId="Web-{BECCC5A9-5AA1-C8FE-FB6D-BFCF5CA990A0}" dt="2023-12-10T12:28:52.142" v="18" actId="20577"/>
      <pc:docMkLst>
        <pc:docMk/>
      </pc:docMkLst>
      <pc:sldChg chg="modSp">
        <pc:chgData name="Lopez, Damian A" userId="S::k2319879@kingston.ac.uk::dad2409a-21b5-443c-9eb8-ed6f608771f6" providerId="AD" clId="Web-{BECCC5A9-5AA1-C8FE-FB6D-BFCF5CA990A0}" dt="2023-12-10T12:28:52.142" v="18" actId="20577"/>
        <pc:sldMkLst>
          <pc:docMk/>
          <pc:sldMk cId="3587494897" sldId="260"/>
        </pc:sldMkLst>
        <pc:spChg chg="mod">
          <ac:chgData name="Lopez, Damian A" userId="S::k2319879@kingston.ac.uk::dad2409a-21b5-443c-9eb8-ed6f608771f6" providerId="AD" clId="Web-{BECCC5A9-5AA1-C8FE-FB6D-BFCF5CA990A0}" dt="2023-12-10T12:06:00.342" v="12" actId="1076"/>
          <ac:spMkLst>
            <pc:docMk/>
            <pc:sldMk cId="3587494897" sldId="260"/>
            <ac:spMk id="2" creationId="{4656805A-F0BD-89EA-5338-CD386D415A2F}"/>
          </ac:spMkLst>
        </pc:spChg>
        <pc:spChg chg="mod">
          <ac:chgData name="Lopez, Damian A" userId="S::k2319879@kingston.ac.uk::dad2409a-21b5-443c-9eb8-ed6f608771f6" providerId="AD" clId="Web-{BECCC5A9-5AA1-C8FE-FB6D-BFCF5CA990A0}" dt="2023-12-10T12:28:47.767" v="16" actId="20577"/>
          <ac:spMkLst>
            <pc:docMk/>
            <pc:sldMk cId="3587494897" sldId="260"/>
            <ac:spMk id="5" creationId="{3B39A933-BDC2-009F-D30E-8F91B2D7A6E4}"/>
          </ac:spMkLst>
        </pc:spChg>
        <pc:spChg chg="mod">
          <ac:chgData name="Lopez, Damian A" userId="S::k2319879@kingston.ac.uk::dad2409a-21b5-443c-9eb8-ed6f608771f6" providerId="AD" clId="Web-{BECCC5A9-5AA1-C8FE-FB6D-BFCF5CA990A0}" dt="2023-12-10T12:28:52.142" v="18" actId="20577"/>
          <ac:spMkLst>
            <pc:docMk/>
            <pc:sldMk cId="3587494897" sldId="260"/>
            <ac:spMk id="1035" creationId="{26034569-94F4-EA4A-3762-29D64F921A7A}"/>
          </ac:spMkLst>
        </pc:spChg>
        <pc:picChg chg="mod">
          <ac:chgData name="Lopez, Damian A" userId="S::k2319879@kingston.ac.uk::dad2409a-21b5-443c-9eb8-ed6f608771f6" providerId="AD" clId="Web-{BECCC5A9-5AA1-C8FE-FB6D-BFCF5CA990A0}" dt="2023-12-10T12:05:36.978" v="7" actId="1076"/>
          <ac:picMkLst>
            <pc:docMk/>
            <pc:sldMk cId="3587494897" sldId="260"/>
            <ac:picMk id="7" creationId="{C08D9831-C559-1BA4-DACA-AF105B00681D}"/>
          </ac:picMkLst>
        </pc:picChg>
        <pc:picChg chg="mod">
          <ac:chgData name="Lopez, Damian A" userId="S::k2319879@kingston.ac.uk::dad2409a-21b5-443c-9eb8-ed6f608771f6" providerId="AD" clId="Web-{BECCC5A9-5AA1-C8FE-FB6D-BFCF5CA990A0}" dt="2023-12-10T12:05:42.385" v="10" actId="1076"/>
          <ac:picMkLst>
            <pc:docMk/>
            <pc:sldMk cId="3587494897" sldId="260"/>
            <ac:picMk id="8" creationId="{973ED73F-19EA-308F-C528-C048AB31803D}"/>
          </ac:picMkLst>
        </pc:picChg>
      </pc:sldChg>
      <pc:sldChg chg="delSp">
        <pc:chgData name="Lopez, Damian A" userId="S::k2319879@kingston.ac.uk::dad2409a-21b5-443c-9eb8-ed6f608771f6" providerId="AD" clId="Web-{BECCC5A9-5AA1-C8FE-FB6D-BFCF5CA990A0}" dt="2023-12-10T11:49:07.011" v="0"/>
        <pc:sldMkLst>
          <pc:docMk/>
          <pc:sldMk cId="3297137459" sldId="262"/>
        </pc:sldMkLst>
        <pc:picChg chg="del">
          <ac:chgData name="Lopez, Damian A" userId="S::k2319879@kingston.ac.uk::dad2409a-21b5-443c-9eb8-ed6f608771f6" providerId="AD" clId="Web-{BECCC5A9-5AA1-C8FE-FB6D-BFCF5CA990A0}" dt="2023-12-10T11:49:07.011" v="0"/>
          <ac:picMkLst>
            <pc:docMk/>
            <pc:sldMk cId="3297137459" sldId="262"/>
            <ac:picMk id="4" creationId="{5CF3CAC6-0F6E-0A80-37E0-7E8EA4EE157D}"/>
          </ac:picMkLst>
        </pc:picChg>
      </pc:sldChg>
    </pc:docChg>
  </pc:docChgLst>
  <pc:docChgLst>
    <pc:chgData name="Martin, Meghna" userId="S::k2371890@kingston.ac.uk::c690c561-3f37-42ea-a70f-080500fce832" providerId="AD" clId="Web-{D94A4CD7-E54A-08C3-7983-697C7F380A31}"/>
    <pc:docChg chg="modSld">
      <pc:chgData name="Martin, Meghna" userId="S::k2371890@kingston.ac.uk::c690c561-3f37-42ea-a70f-080500fce832" providerId="AD" clId="Web-{D94A4CD7-E54A-08C3-7983-697C7F380A31}" dt="2023-12-10T00:51:58.234" v="151" actId="20577"/>
      <pc:docMkLst>
        <pc:docMk/>
      </pc:docMkLst>
      <pc:sldChg chg="modSp">
        <pc:chgData name="Martin, Meghna" userId="S::k2371890@kingston.ac.uk::c690c561-3f37-42ea-a70f-080500fce832" providerId="AD" clId="Web-{D94A4CD7-E54A-08C3-7983-697C7F380A31}" dt="2023-12-10T00:51:58.234" v="151" actId="20577"/>
        <pc:sldMkLst>
          <pc:docMk/>
          <pc:sldMk cId="3980898506" sldId="263"/>
        </pc:sldMkLst>
        <pc:spChg chg="mod">
          <ac:chgData name="Martin, Meghna" userId="S::k2371890@kingston.ac.uk::c690c561-3f37-42ea-a70f-080500fce832" providerId="AD" clId="Web-{D94A4CD7-E54A-08C3-7983-697C7F380A31}" dt="2023-12-10T00:51:58.234" v="151" actId="20577"/>
          <ac:spMkLst>
            <pc:docMk/>
            <pc:sldMk cId="3980898506" sldId="263"/>
            <ac:spMk id="3" creationId="{ABC0D7FB-F985-7156-2866-AE4B7623D23E}"/>
          </ac:spMkLst>
        </pc:spChg>
      </pc:sldChg>
    </pc:docChg>
  </pc:docChgLst>
  <pc:docChgLst>
    <pc:chgData name="Babila, Lewis G" userId="S::k2365461@kingston.ac.uk::217eefb8-01d3-4f47-938d-890ac2169982" providerId="AD" clId="Web-{AC730E63-EA94-4282-B405-60A1311E1C99}"/>
    <pc:docChg chg="addSld modSld">
      <pc:chgData name="Babila, Lewis G" userId="S::k2365461@kingston.ac.uk::217eefb8-01d3-4f47-938d-890ac2169982" providerId="AD" clId="Web-{AC730E63-EA94-4282-B405-60A1311E1C99}" dt="2023-11-30T15:35:04.068" v="1440" actId="20577"/>
      <pc:docMkLst>
        <pc:docMk/>
      </pc:docMkLst>
      <pc:sldChg chg="modSp">
        <pc:chgData name="Babila, Lewis G" userId="S::k2365461@kingston.ac.uk::217eefb8-01d3-4f47-938d-890ac2169982" providerId="AD" clId="Web-{AC730E63-EA94-4282-B405-60A1311E1C99}" dt="2023-11-30T14:21:33.978" v="176" actId="20577"/>
        <pc:sldMkLst>
          <pc:docMk/>
          <pc:sldMk cId="2440606226" sldId="259"/>
        </pc:sldMkLst>
        <pc:spChg chg="mod">
          <ac:chgData name="Babila, Lewis G" userId="S::k2365461@kingston.ac.uk::217eefb8-01d3-4f47-938d-890ac2169982" providerId="AD" clId="Web-{AC730E63-EA94-4282-B405-60A1311E1C99}" dt="2023-11-30T14:21:33.978" v="176" actId="20577"/>
          <ac:spMkLst>
            <pc:docMk/>
            <pc:sldMk cId="2440606226" sldId="259"/>
            <ac:spMk id="3" creationId="{14FE14EF-1D00-5D59-1548-0906BF5F1A87}"/>
          </ac:spMkLst>
        </pc:spChg>
      </pc:sldChg>
      <pc:sldChg chg="modSp">
        <pc:chgData name="Babila, Lewis G" userId="S::k2365461@kingston.ac.uk::217eefb8-01d3-4f47-938d-890ac2169982" providerId="AD" clId="Web-{AC730E63-EA94-4282-B405-60A1311E1C99}" dt="2023-11-30T15:35:04.068" v="1440" actId="20577"/>
        <pc:sldMkLst>
          <pc:docMk/>
          <pc:sldMk cId="3587494897" sldId="260"/>
        </pc:sldMkLst>
        <pc:spChg chg="mod">
          <ac:chgData name="Babila, Lewis G" userId="S::k2365461@kingston.ac.uk::217eefb8-01d3-4f47-938d-890ac2169982" providerId="AD" clId="Web-{AC730E63-EA94-4282-B405-60A1311E1C99}" dt="2023-11-30T15:35:04.068" v="1440" actId="20577"/>
          <ac:spMkLst>
            <pc:docMk/>
            <pc:sldMk cId="3587494897" sldId="260"/>
            <ac:spMk id="3" creationId="{2DCB816D-9916-450E-1AB1-AB7E7B21B8E1}"/>
          </ac:spMkLst>
        </pc:spChg>
      </pc:sldChg>
      <pc:sldChg chg="modSp new">
        <pc:chgData name="Babila, Lewis G" userId="S::k2365461@kingston.ac.uk::217eefb8-01d3-4f47-938d-890ac2169982" providerId="AD" clId="Web-{AC730E63-EA94-4282-B405-60A1311E1C99}" dt="2023-11-30T15:00:55.170" v="763" actId="20577"/>
        <pc:sldMkLst>
          <pc:docMk/>
          <pc:sldMk cId="2965427224" sldId="261"/>
        </pc:sldMkLst>
        <pc:spChg chg="mod">
          <ac:chgData name="Babila, Lewis G" userId="S::k2365461@kingston.ac.uk::217eefb8-01d3-4f47-938d-890ac2169982" providerId="AD" clId="Web-{AC730E63-EA94-4282-B405-60A1311E1C99}" dt="2023-11-30T14:37:02.485" v="421" actId="20577"/>
          <ac:spMkLst>
            <pc:docMk/>
            <pc:sldMk cId="2965427224" sldId="261"/>
            <ac:spMk id="2" creationId="{33632B65-0F7E-3033-33AD-425D4BA2E270}"/>
          </ac:spMkLst>
        </pc:spChg>
        <pc:spChg chg="mod">
          <ac:chgData name="Babila, Lewis G" userId="S::k2365461@kingston.ac.uk::217eefb8-01d3-4f47-938d-890ac2169982" providerId="AD" clId="Web-{AC730E63-EA94-4282-B405-60A1311E1C99}" dt="2023-11-30T15:00:55.170" v="763" actId="20577"/>
          <ac:spMkLst>
            <pc:docMk/>
            <pc:sldMk cId="2965427224" sldId="261"/>
            <ac:spMk id="3" creationId="{4A077763-A531-D506-5A3B-9B5C81DC1F94}"/>
          </ac:spMkLst>
        </pc:spChg>
      </pc:sldChg>
      <pc:sldChg chg="modSp new">
        <pc:chgData name="Babila, Lewis G" userId="S::k2365461@kingston.ac.uk::217eefb8-01d3-4f47-938d-890ac2169982" providerId="AD" clId="Web-{AC730E63-EA94-4282-B405-60A1311E1C99}" dt="2023-11-30T15:30:42.198" v="1334" actId="20577"/>
        <pc:sldMkLst>
          <pc:docMk/>
          <pc:sldMk cId="3297137459" sldId="262"/>
        </pc:sldMkLst>
        <pc:spChg chg="mod">
          <ac:chgData name="Babila, Lewis G" userId="S::k2365461@kingston.ac.uk::217eefb8-01d3-4f47-938d-890ac2169982" providerId="AD" clId="Web-{AC730E63-EA94-4282-B405-60A1311E1C99}" dt="2023-11-30T15:11:38.041" v="961" actId="20577"/>
          <ac:spMkLst>
            <pc:docMk/>
            <pc:sldMk cId="3297137459" sldId="262"/>
            <ac:spMk id="2" creationId="{1D2F9DA2-3014-4000-7CF4-6822EB95D80E}"/>
          </ac:spMkLst>
        </pc:spChg>
        <pc:spChg chg="mod">
          <ac:chgData name="Babila, Lewis G" userId="S::k2365461@kingston.ac.uk::217eefb8-01d3-4f47-938d-890ac2169982" providerId="AD" clId="Web-{AC730E63-EA94-4282-B405-60A1311E1C99}" dt="2023-11-30T15:30:42.198" v="1334" actId="20577"/>
          <ac:spMkLst>
            <pc:docMk/>
            <pc:sldMk cId="3297137459" sldId="262"/>
            <ac:spMk id="3" creationId="{84B55C23-6E4B-F58C-FA2E-2BB09B8FC457}"/>
          </ac:spMkLst>
        </pc:spChg>
      </pc:sldChg>
      <pc:sldChg chg="new">
        <pc:chgData name="Babila, Lewis G" userId="S::k2365461@kingston.ac.uk::217eefb8-01d3-4f47-938d-890ac2169982" providerId="AD" clId="Web-{AC730E63-EA94-4282-B405-60A1311E1C99}" dt="2023-11-30T15:20:39.016" v="1167"/>
        <pc:sldMkLst>
          <pc:docMk/>
          <pc:sldMk cId="3980898506" sldId="263"/>
        </pc:sldMkLst>
      </pc:sldChg>
    </pc:docChg>
  </pc:docChgLst>
  <pc:docChgLst>
    <pc:chgData name="Lopez, Damian A" userId="S::k2319879@kingston.ac.uk::dad2409a-21b5-443c-9eb8-ed6f608771f6" providerId="AD" clId="Web-{1A06617F-E0DC-4517-B88C-EB04F5C4E2F5}"/>
    <pc:docChg chg="modSld">
      <pc:chgData name="Lopez, Damian A" userId="S::k2319879@kingston.ac.uk::dad2409a-21b5-443c-9eb8-ed6f608771f6" providerId="AD" clId="Web-{1A06617F-E0DC-4517-B88C-EB04F5C4E2F5}" dt="2023-12-09T23:34:14.650" v="110"/>
      <pc:docMkLst>
        <pc:docMk/>
      </pc:docMkLst>
      <pc:sldChg chg="addAnim">
        <pc:chgData name="Lopez, Damian A" userId="S::k2319879@kingston.ac.uk::dad2409a-21b5-443c-9eb8-ed6f608771f6" providerId="AD" clId="Web-{1A06617F-E0DC-4517-B88C-EB04F5C4E2F5}" dt="2023-12-09T23:28:50.410" v="5"/>
        <pc:sldMkLst>
          <pc:docMk/>
          <pc:sldMk cId="2440606226" sldId="259"/>
        </pc:sldMkLst>
      </pc:sldChg>
      <pc:sldChg chg="addSp delSp addAnim delAnim modAnim">
        <pc:chgData name="Lopez, Damian A" userId="S::k2319879@kingston.ac.uk::dad2409a-21b5-443c-9eb8-ed6f608771f6" providerId="AD" clId="Web-{1A06617F-E0DC-4517-B88C-EB04F5C4E2F5}" dt="2023-12-09T23:34:14.650" v="110"/>
        <pc:sldMkLst>
          <pc:docMk/>
          <pc:sldMk cId="3587494897" sldId="260"/>
        </pc:sldMkLst>
        <pc:spChg chg="topLvl">
          <ac:chgData name="Lopez, Damian A" userId="S::k2319879@kingston.ac.uk::dad2409a-21b5-443c-9eb8-ed6f608771f6" providerId="AD" clId="Web-{1A06617F-E0DC-4517-B88C-EB04F5C4E2F5}" dt="2023-12-09T23:34:13.634" v="109"/>
          <ac:spMkLst>
            <pc:docMk/>
            <pc:sldMk cId="3587494897" sldId="260"/>
            <ac:spMk id="998" creationId="{58F5BE17-1168-F8F2-099C-74B27E5D8084}"/>
          </ac:spMkLst>
        </pc:spChg>
        <pc:spChg chg="topLvl">
          <ac:chgData name="Lopez, Damian A" userId="S::k2319879@kingston.ac.uk::dad2409a-21b5-443c-9eb8-ed6f608771f6" providerId="AD" clId="Web-{1A06617F-E0DC-4517-B88C-EB04F5C4E2F5}" dt="2023-12-09T23:34:13.634" v="109"/>
          <ac:spMkLst>
            <pc:docMk/>
            <pc:sldMk cId="3587494897" sldId="260"/>
            <ac:spMk id="1035" creationId="{26034569-94F4-EA4A-3762-29D64F921A7A}"/>
          </ac:spMkLst>
        </pc:spChg>
        <pc:grpChg chg="add del">
          <ac:chgData name="Lopez, Damian A" userId="S::k2319879@kingston.ac.uk::dad2409a-21b5-443c-9eb8-ed6f608771f6" providerId="AD" clId="Web-{1A06617F-E0DC-4517-B88C-EB04F5C4E2F5}" dt="2023-12-09T23:34:13.634" v="109"/>
          <ac:grpSpMkLst>
            <pc:docMk/>
            <pc:sldMk cId="3587494897" sldId="260"/>
            <ac:grpSpMk id="3" creationId="{9F18DDDF-AFCD-82A5-CA7B-75A8B5EA68AE}"/>
          </ac:grpSpMkLst>
        </pc:grpChg>
      </pc:sldChg>
      <pc:sldChg chg="addAnim">
        <pc:chgData name="Lopez, Damian A" userId="S::k2319879@kingston.ac.uk::dad2409a-21b5-443c-9eb8-ed6f608771f6" providerId="AD" clId="Web-{1A06617F-E0DC-4517-B88C-EB04F5C4E2F5}" dt="2023-12-09T23:28:39.768" v="4"/>
        <pc:sldMkLst>
          <pc:docMk/>
          <pc:sldMk cId="2965427224" sldId="261"/>
        </pc:sldMkLst>
      </pc:sldChg>
      <pc:sldChg chg="modSp addAnim">
        <pc:chgData name="Lopez, Damian A" userId="S::k2319879@kingston.ac.uk::dad2409a-21b5-443c-9eb8-ed6f608771f6" providerId="AD" clId="Web-{1A06617F-E0DC-4517-B88C-EB04F5C4E2F5}" dt="2023-12-09T23:28:23.471" v="3"/>
        <pc:sldMkLst>
          <pc:docMk/>
          <pc:sldMk cId="3297137459" sldId="262"/>
        </pc:sldMkLst>
        <pc:spChg chg="mod">
          <ac:chgData name="Lopez, Damian A" userId="S::k2319879@kingston.ac.uk::dad2409a-21b5-443c-9eb8-ed6f608771f6" providerId="AD" clId="Web-{1A06617F-E0DC-4517-B88C-EB04F5C4E2F5}" dt="2023-12-09T23:28:23.205" v="2" actId="20577"/>
          <ac:spMkLst>
            <pc:docMk/>
            <pc:sldMk cId="3297137459" sldId="262"/>
            <ac:spMk id="3" creationId="{84B55C23-6E4B-F58C-FA2E-2BB09B8FC457}"/>
          </ac:spMkLst>
        </pc:spChg>
      </pc:sldChg>
      <pc:sldChg chg="modSp">
        <pc:chgData name="Lopez, Damian A" userId="S::k2319879@kingston.ac.uk::dad2409a-21b5-443c-9eb8-ed6f608771f6" providerId="AD" clId="Web-{1A06617F-E0DC-4517-B88C-EB04F5C4E2F5}" dt="2023-12-09T23:32:36.097" v="96" actId="20577"/>
        <pc:sldMkLst>
          <pc:docMk/>
          <pc:sldMk cId="3980898506" sldId="263"/>
        </pc:sldMkLst>
        <pc:spChg chg="mod">
          <ac:chgData name="Lopez, Damian A" userId="S::k2319879@kingston.ac.uk::dad2409a-21b5-443c-9eb8-ed6f608771f6" providerId="AD" clId="Web-{1A06617F-E0DC-4517-B88C-EB04F5C4E2F5}" dt="2023-12-09T23:31:00.231" v="72" actId="20577"/>
          <ac:spMkLst>
            <pc:docMk/>
            <pc:sldMk cId="3980898506" sldId="263"/>
            <ac:spMk id="2" creationId="{9074A70A-3691-1E65-AC74-11776AA8BDC2}"/>
          </ac:spMkLst>
        </pc:spChg>
        <pc:spChg chg="mod">
          <ac:chgData name="Lopez, Damian A" userId="S::k2319879@kingston.ac.uk::dad2409a-21b5-443c-9eb8-ed6f608771f6" providerId="AD" clId="Web-{1A06617F-E0DC-4517-B88C-EB04F5C4E2F5}" dt="2023-12-09T23:32:36.097" v="96" actId="20577"/>
          <ac:spMkLst>
            <pc:docMk/>
            <pc:sldMk cId="3980898506" sldId="263"/>
            <ac:spMk id="3" creationId="{ABC0D7FB-F985-7156-2866-AE4B7623D23E}"/>
          </ac:spMkLst>
        </pc:spChg>
      </pc:sldChg>
    </pc:docChg>
  </pc:docChgLst>
  <pc:docChgLst>
    <pc:chgData name="Martin, Meghna" userId="S::k2371890@kingston.ac.uk::c690c561-3f37-42ea-a70f-080500fce832" providerId="AD" clId="Web-{B550BCDD-D6E1-C20C-9AAB-70F4E9B7211C}"/>
    <pc:docChg chg="modSld">
      <pc:chgData name="Martin, Meghna" userId="S::k2371890@kingston.ac.uk::c690c561-3f37-42ea-a70f-080500fce832" providerId="AD" clId="Web-{B550BCDD-D6E1-C20C-9AAB-70F4E9B7211C}" dt="2023-12-06T10:15:00.348" v="25" actId="1076"/>
      <pc:docMkLst>
        <pc:docMk/>
      </pc:docMkLst>
      <pc:sldChg chg="modSp">
        <pc:chgData name="Martin, Meghna" userId="S::k2371890@kingston.ac.uk::c690c561-3f37-42ea-a70f-080500fce832" providerId="AD" clId="Web-{B550BCDD-D6E1-C20C-9AAB-70F4E9B7211C}" dt="2023-12-06T10:15:00.348" v="25" actId="1076"/>
        <pc:sldMkLst>
          <pc:docMk/>
          <pc:sldMk cId="1605972500" sldId="256"/>
        </pc:sldMkLst>
        <pc:spChg chg="mod">
          <ac:chgData name="Martin, Meghna" userId="S::k2371890@kingston.ac.uk::c690c561-3f37-42ea-a70f-080500fce832" providerId="AD" clId="Web-{B550BCDD-D6E1-C20C-9AAB-70F4E9B7211C}" dt="2023-12-06T10:15:00.348" v="25" actId="1076"/>
          <ac:spMkLst>
            <pc:docMk/>
            <pc:sldMk cId="1605972500" sldId="256"/>
            <ac:spMk id="2" creationId="{3FD7F1A3-A760-3D80-D209-99A8944B78FA}"/>
          </ac:spMkLst>
        </pc:spChg>
      </pc:sldChg>
    </pc:docChg>
  </pc:docChgLst>
  <pc:docChgLst>
    <pc:chgData name="Martin, Meghna" userId="S::k2371890@kingston.ac.uk::c690c561-3f37-42ea-a70f-080500fce832" providerId="AD" clId="Web-{02C51899-558F-2348-4F12-9EEC13AD8A3E}"/>
    <pc:docChg chg="modSld">
      <pc:chgData name="Martin, Meghna" userId="S::k2371890@kingston.ac.uk::c690c561-3f37-42ea-a70f-080500fce832" providerId="AD" clId="Web-{02C51899-558F-2348-4F12-9EEC13AD8A3E}" dt="2023-12-10T02:04:12.652" v="16"/>
      <pc:docMkLst>
        <pc:docMk/>
      </pc:docMkLst>
      <pc:sldChg chg="addSp delSp modSp delAnim">
        <pc:chgData name="Martin, Meghna" userId="S::k2371890@kingston.ac.uk::c690c561-3f37-42ea-a70f-080500fce832" providerId="AD" clId="Web-{02C51899-558F-2348-4F12-9EEC13AD8A3E}" dt="2023-12-10T02:04:12.652" v="16"/>
        <pc:sldMkLst>
          <pc:docMk/>
          <pc:sldMk cId="3587494897" sldId="260"/>
        </pc:sldMkLst>
        <pc:spChg chg="add del mod">
          <ac:chgData name="Martin, Meghna" userId="S::k2371890@kingston.ac.uk::c690c561-3f37-42ea-a70f-080500fce832" providerId="AD" clId="Web-{02C51899-558F-2348-4F12-9EEC13AD8A3E}" dt="2023-12-10T02:02:57.181" v="4"/>
          <ac:spMkLst>
            <pc:docMk/>
            <pc:sldMk cId="3587494897" sldId="260"/>
            <ac:spMk id="4" creationId="{03783E3C-8AEF-26D7-18E6-D8FCAA812EC0}"/>
          </ac:spMkLst>
        </pc:spChg>
        <pc:spChg chg="add mod">
          <ac:chgData name="Martin, Meghna" userId="S::k2371890@kingston.ac.uk::c690c561-3f37-42ea-a70f-080500fce832" providerId="AD" clId="Web-{02C51899-558F-2348-4F12-9EEC13AD8A3E}" dt="2023-12-10T02:04:12.652" v="16"/>
          <ac:spMkLst>
            <pc:docMk/>
            <pc:sldMk cId="3587494897" sldId="260"/>
            <ac:spMk id="7" creationId="{801E8300-CDDF-B2BE-DE77-E9B746D6A19B}"/>
          </ac:spMkLst>
        </pc:spChg>
        <pc:spChg chg="del mod">
          <ac:chgData name="Martin, Meghna" userId="S::k2371890@kingston.ac.uk::c690c561-3f37-42ea-a70f-080500fce832" providerId="AD" clId="Web-{02C51899-558F-2348-4F12-9EEC13AD8A3E}" dt="2023-12-10T02:03:32.807" v="9"/>
          <ac:spMkLst>
            <pc:docMk/>
            <pc:sldMk cId="3587494897" sldId="260"/>
            <ac:spMk id="998" creationId="{58F5BE17-1168-F8F2-099C-74B27E5D8084}"/>
          </ac:spMkLst>
        </pc:spChg>
        <pc:spChg chg="mod">
          <ac:chgData name="Martin, Meghna" userId="S::k2371890@kingston.ac.uk::c690c561-3f37-42ea-a70f-080500fce832" providerId="AD" clId="Web-{02C51899-558F-2348-4F12-9EEC13AD8A3E}" dt="2023-12-10T02:04:09.683" v="12" actId="20577"/>
          <ac:spMkLst>
            <pc:docMk/>
            <pc:sldMk cId="3587494897" sldId="260"/>
            <ac:spMk id="1035" creationId="{26034569-94F4-EA4A-3762-29D64F921A7A}"/>
          </ac:spMkLst>
        </pc:spChg>
        <pc:picChg chg="add del mod">
          <ac:chgData name="Martin, Meghna" userId="S::k2371890@kingston.ac.uk::c690c561-3f37-42ea-a70f-080500fce832" providerId="AD" clId="Web-{02C51899-558F-2348-4F12-9EEC13AD8A3E}" dt="2023-12-10T02:02:57.181" v="4"/>
          <ac:picMkLst>
            <pc:docMk/>
            <pc:sldMk cId="3587494897" sldId="260"/>
            <ac:picMk id="3" creationId="{02F901AC-7D0D-93D7-47C5-A76728CE0E47}"/>
          </ac:picMkLst>
        </pc:picChg>
        <pc:picChg chg="add mod">
          <ac:chgData name="Martin, Meghna" userId="S::k2371890@kingston.ac.uk::c690c561-3f37-42ea-a70f-080500fce832" providerId="AD" clId="Web-{02C51899-558F-2348-4F12-9EEC13AD8A3E}" dt="2023-12-10T02:04:12.636" v="14"/>
          <ac:picMkLst>
            <pc:docMk/>
            <pc:sldMk cId="3587494897" sldId="260"/>
            <ac:picMk id="6" creationId="{94CA0CF4-7DA5-76A4-AA5F-02A41AEF8EB0}"/>
          </ac:picMkLst>
        </pc:picChg>
        <pc:picChg chg="del">
          <ac:chgData name="Martin, Meghna" userId="S::k2371890@kingston.ac.uk::c690c561-3f37-42ea-a70f-080500fce832" providerId="AD" clId="Web-{02C51899-558F-2348-4F12-9EEC13AD8A3E}" dt="2023-12-10T02:03:11.603" v="6"/>
          <ac:picMkLst>
            <pc:docMk/>
            <pc:sldMk cId="3587494897" sldId="260"/>
            <ac:picMk id="1034" creationId="{654C69FB-B30A-9788-F4FB-0D572F2BB0ED}"/>
          </ac:picMkLst>
        </pc:picChg>
        <pc:picChg chg="del">
          <ac:chgData name="Martin, Meghna" userId="S::k2371890@kingston.ac.uk::c690c561-3f37-42ea-a70f-080500fce832" providerId="AD" clId="Web-{02C51899-558F-2348-4F12-9EEC13AD8A3E}" dt="2023-12-10T02:03:09.572" v="5"/>
          <ac:picMkLst>
            <pc:docMk/>
            <pc:sldMk cId="3587494897" sldId="260"/>
            <ac:picMk id="1036" creationId="{3DDDC4B3-F4FC-9F15-C3B6-13631BD92DD8}"/>
          </ac:picMkLst>
        </pc:picChg>
      </pc:sldChg>
    </pc:docChg>
  </pc:docChgLst>
  <pc:docChgLst>
    <pc:chgData name="Lopez, Damian A" userId="S::k2319879@kingston.ac.uk::dad2409a-21b5-443c-9eb8-ed6f608771f6" providerId="AD" clId="Web-{CBCD3F78-15EF-E38E-F14C-5918B6A122B0}"/>
    <pc:docChg chg="modSld">
      <pc:chgData name="Lopez, Damian A" userId="S::k2319879@kingston.ac.uk::dad2409a-21b5-443c-9eb8-ed6f608771f6" providerId="AD" clId="Web-{CBCD3F78-15EF-E38E-F14C-5918B6A122B0}" dt="2023-12-13T19:47:52.966" v="5" actId="20577"/>
      <pc:docMkLst>
        <pc:docMk/>
      </pc:docMkLst>
      <pc:sldChg chg="modSp">
        <pc:chgData name="Lopez, Damian A" userId="S::k2319879@kingston.ac.uk::dad2409a-21b5-443c-9eb8-ed6f608771f6" providerId="AD" clId="Web-{CBCD3F78-15EF-E38E-F14C-5918B6A122B0}" dt="2023-12-13T19:47:52.966" v="5" actId="20577"/>
        <pc:sldMkLst>
          <pc:docMk/>
          <pc:sldMk cId="2664423158" sldId="267"/>
        </pc:sldMkLst>
        <pc:spChg chg="mod">
          <ac:chgData name="Lopez, Damian A" userId="S::k2319879@kingston.ac.uk::dad2409a-21b5-443c-9eb8-ed6f608771f6" providerId="AD" clId="Web-{CBCD3F78-15EF-E38E-F14C-5918B6A122B0}" dt="2023-12-13T19:47:52.966" v="5" actId="20577"/>
          <ac:spMkLst>
            <pc:docMk/>
            <pc:sldMk cId="2664423158" sldId="267"/>
            <ac:spMk id="3" creationId="{4C052681-8748-E06E-4A27-A9A85C22B2FA}"/>
          </ac:spMkLst>
        </pc:spChg>
      </pc:sldChg>
    </pc:docChg>
  </pc:docChgLst>
  <pc:docChgLst>
    <pc:chgData name="Martin, Meghna" userId="S::k2371890@kingston.ac.uk::c690c561-3f37-42ea-a70f-080500fce832" providerId="AD" clId="Web-{75A6C05E-E86A-3EB3-398E-43B5B3ADC57B}"/>
    <pc:docChg chg="modSld">
      <pc:chgData name="Martin, Meghna" userId="S::k2371890@kingston.ac.uk::c690c561-3f37-42ea-a70f-080500fce832" providerId="AD" clId="Web-{75A6C05E-E86A-3EB3-398E-43B5B3ADC57B}" dt="2023-12-10T02:01:33.716" v="30"/>
      <pc:docMkLst>
        <pc:docMk/>
      </pc:docMkLst>
      <pc:sldChg chg="addSp delSp modSp mod setBg">
        <pc:chgData name="Martin, Meghna" userId="S::k2371890@kingston.ac.uk::c690c561-3f37-42ea-a70f-080500fce832" providerId="AD" clId="Web-{75A6C05E-E86A-3EB3-398E-43B5B3ADC57B}" dt="2023-12-10T02:01:33.716" v="30"/>
        <pc:sldMkLst>
          <pc:docMk/>
          <pc:sldMk cId="3587494897" sldId="260"/>
        </pc:sldMkLst>
        <pc:spChg chg="add del mod">
          <ac:chgData name="Martin, Meghna" userId="S::k2371890@kingston.ac.uk::c690c561-3f37-42ea-a70f-080500fce832" providerId="AD" clId="Web-{75A6C05E-E86A-3EB3-398E-43B5B3ADC57B}" dt="2023-12-10T01:58:36.914" v="6"/>
          <ac:spMkLst>
            <pc:docMk/>
            <pc:sldMk cId="3587494897" sldId="260"/>
            <ac:spMk id="4" creationId="{6793A927-B0C5-B4C0-9D82-B71AC68C2319}"/>
          </ac:spMkLst>
        </pc:spChg>
        <pc:spChg chg="add del mod ord">
          <ac:chgData name="Martin, Meghna" userId="S::k2371890@kingston.ac.uk::c690c561-3f37-42ea-a70f-080500fce832" providerId="AD" clId="Web-{75A6C05E-E86A-3EB3-398E-43B5B3ADC57B}" dt="2023-12-10T02:00:09.042" v="23"/>
          <ac:spMkLst>
            <pc:docMk/>
            <pc:sldMk cId="3587494897" sldId="260"/>
            <ac:spMk id="7" creationId="{0FC0A7F0-F9AF-F365-37B0-3C6D8F175EFE}"/>
          </ac:spMkLst>
        </pc:spChg>
        <pc:spChg chg="add del mod">
          <ac:chgData name="Martin, Meghna" userId="S::k2371890@kingston.ac.uk::c690c561-3f37-42ea-a70f-080500fce832" providerId="AD" clId="Web-{75A6C05E-E86A-3EB3-398E-43B5B3ADC57B}" dt="2023-12-10T02:01:33.716" v="29"/>
          <ac:spMkLst>
            <pc:docMk/>
            <pc:sldMk cId="3587494897" sldId="260"/>
            <ac:spMk id="10" creationId="{922B7723-0FF9-B235-7CC0-D8DABC11B7AB}"/>
          </ac:spMkLst>
        </pc:spChg>
        <pc:picChg chg="add del mod">
          <ac:chgData name="Martin, Meghna" userId="S::k2371890@kingston.ac.uk::c690c561-3f37-42ea-a70f-080500fce832" providerId="AD" clId="Web-{75A6C05E-E86A-3EB3-398E-43B5B3ADC57B}" dt="2023-12-10T01:58:36.914" v="7"/>
          <ac:picMkLst>
            <pc:docMk/>
            <pc:sldMk cId="3587494897" sldId="260"/>
            <ac:picMk id="3" creationId="{F715A29A-19CC-9697-56AD-D7C122A471DD}"/>
          </ac:picMkLst>
        </pc:picChg>
        <pc:picChg chg="add del mod ord">
          <ac:chgData name="Martin, Meghna" userId="S::k2371890@kingston.ac.uk::c690c561-3f37-42ea-a70f-080500fce832" providerId="AD" clId="Web-{75A6C05E-E86A-3EB3-398E-43B5B3ADC57B}" dt="2023-12-10T02:00:09.042" v="24"/>
          <ac:picMkLst>
            <pc:docMk/>
            <pc:sldMk cId="3587494897" sldId="260"/>
            <ac:picMk id="6" creationId="{0CA73C7E-7422-A1A2-7A96-2CCA95179DE1}"/>
          </ac:picMkLst>
        </pc:picChg>
        <pc:picChg chg="add del mod">
          <ac:chgData name="Martin, Meghna" userId="S::k2371890@kingston.ac.uk::c690c561-3f37-42ea-a70f-080500fce832" providerId="AD" clId="Web-{75A6C05E-E86A-3EB3-398E-43B5B3ADC57B}" dt="2023-12-10T02:01:33.716" v="30"/>
          <ac:picMkLst>
            <pc:docMk/>
            <pc:sldMk cId="3587494897" sldId="260"/>
            <ac:picMk id="9" creationId="{ACDD37F2-E782-4FBF-4B2A-7A3F220EF969}"/>
          </ac:picMkLst>
        </pc:picChg>
      </pc:sldChg>
    </pc:docChg>
  </pc:docChgLst>
  <pc:docChgLst>
    <pc:chgData name="Mohammad, Istiak" userId="S::k2323025@kingston.ac.uk::701e387c-1ecb-40a6-af21-7ed083f33737" providerId="AD" clId="Web-{B193AE15-1A47-4AA7-9439-8B5A0BF17D6C}"/>
    <pc:docChg chg="modSld">
      <pc:chgData name="Mohammad, Istiak" userId="S::k2323025@kingston.ac.uk::701e387c-1ecb-40a6-af21-7ed083f33737" providerId="AD" clId="Web-{B193AE15-1A47-4AA7-9439-8B5A0BF17D6C}" dt="2023-12-14T14:24:07.648" v="7" actId="20577"/>
      <pc:docMkLst>
        <pc:docMk/>
      </pc:docMkLst>
      <pc:sldChg chg="modSp">
        <pc:chgData name="Mohammad, Istiak" userId="S::k2323025@kingston.ac.uk::701e387c-1ecb-40a6-af21-7ed083f33737" providerId="AD" clId="Web-{B193AE15-1A47-4AA7-9439-8B5A0BF17D6C}" dt="2023-12-14T14:24:07.648" v="7" actId="20577"/>
        <pc:sldMkLst>
          <pc:docMk/>
          <pc:sldMk cId="3297137459" sldId="262"/>
        </pc:sldMkLst>
        <pc:spChg chg="mod">
          <ac:chgData name="Mohammad, Istiak" userId="S::k2323025@kingston.ac.uk::701e387c-1ecb-40a6-af21-7ed083f33737" providerId="AD" clId="Web-{B193AE15-1A47-4AA7-9439-8B5A0BF17D6C}" dt="2023-12-14T14:24:07.648" v="7" actId="20577"/>
          <ac:spMkLst>
            <pc:docMk/>
            <pc:sldMk cId="3297137459" sldId="262"/>
            <ac:spMk id="6" creationId="{9D073FA3-CBB0-70A4-8130-14EB318F2DB5}"/>
          </ac:spMkLst>
        </pc:spChg>
      </pc:sldChg>
    </pc:docChg>
  </pc:docChgLst>
  <pc:docChgLst>
    <pc:chgData name="Babila, Lewis G" userId="S::k2365461@kingston.ac.uk::217eefb8-01d3-4f47-938d-890ac2169982" providerId="AD" clId="Web-{F338984D-59B9-66D3-2E51-F4E6DAD540C2}"/>
    <pc:docChg chg="modSld">
      <pc:chgData name="Babila, Lewis G" userId="S::k2365461@kingston.ac.uk::217eefb8-01d3-4f47-938d-890ac2169982" providerId="AD" clId="Web-{F338984D-59B9-66D3-2E51-F4E6DAD540C2}" dt="2023-11-30T15:42:21.955" v="6"/>
      <pc:docMkLst>
        <pc:docMk/>
      </pc:docMkLst>
      <pc:sldChg chg="addSp delSp modSp">
        <pc:chgData name="Babila, Lewis G" userId="S::k2365461@kingston.ac.uk::217eefb8-01d3-4f47-938d-890ac2169982" providerId="AD" clId="Web-{F338984D-59B9-66D3-2E51-F4E6DAD540C2}" dt="2023-11-30T15:42:21.955" v="6"/>
        <pc:sldMkLst>
          <pc:docMk/>
          <pc:sldMk cId="1605972500" sldId="256"/>
        </pc:sldMkLst>
        <pc:picChg chg="add del mod">
          <ac:chgData name="Babila, Lewis G" userId="S::k2365461@kingston.ac.uk::217eefb8-01d3-4f47-938d-890ac2169982" providerId="AD" clId="Web-{F338984D-59B9-66D3-2E51-F4E6DAD540C2}" dt="2023-11-30T15:42:21.955" v="6"/>
          <ac:picMkLst>
            <pc:docMk/>
            <pc:sldMk cId="1605972500" sldId="256"/>
            <ac:picMk id="5" creationId="{E2C1163B-2742-4A89-27EC-EB0A055955FD}"/>
          </ac:picMkLst>
        </pc:picChg>
      </pc:sldChg>
    </pc:docChg>
  </pc:docChgLst>
  <pc:docChgLst>
    <pc:chgData name="Lopez, Damian A" userId="S::k2319879@kingston.ac.uk::dad2409a-21b5-443c-9eb8-ed6f608771f6" providerId="AD" clId="Web-{FA88AE20-EA6C-4FD5-B4D4-2E85294C4E59}"/>
    <pc:docChg chg="addSld delSld modSld sldOrd">
      <pc:chgData name="Lopez, Damian A" userId="S::k2319879@kingston.ac.uk::dad2409a-21b5-443c-9eb8-ed6f608771f6" providerId="AD" clId="Web-{FA88AE20-EA6C-4FD5-B4D4-2E85294C4E59}" dt="2023-12-10T11:48:15.114" v="190"/>
      <pc:docMkLst>
        <pc:docMk/>
      </pc:docMkLst>
      <pc:sldChg chg="addSp modSp">
        <pc:chgData name="Lopez, Damian A" userId="S::k2319879@kingston.ac.uk::dad2409a-21b5-443c-9eb8-ed6f608771f6" providerId="AD" clId="Web-{FA88AE20-EA6C-4FD5-B4D4-2E85294C4E59}" dt="2023-12-10T11:18:09.380" v="92" actId="20577"/>
        <pc:sldMkLst>
          <pc:docMk/>
          <pc:sldMk cId="1605972500" sldId="256"/>
        </pc:sldMkLst>
        <pc:spChg chg="mod">
          <ac:chgData name="Lopez, Damian A" userId="S::k2319879@kingston.ac.uk::dad2409a-21b5-443c-9eb8-ed6f608771f6" providerId="AD" clId="Web-{FA88AE20-EA6C-4FD5-B4D4-2E85294C4E59}" dt="2023-12-10T11:18:09.380" v="92" actId="20577"/>
          <ac:spMkLst>
            <pc:docMk/>
            <pc:sldMk cId="1605972500" sldId="256"/>
            <ac:spMk id="2" creationId="{3FD7F1A3-A760-3D80-D209-99A8944B78FA}"/>
          </ac:spMkLst>
        </pc:spChg>
        <pc:spChg chg="add mod">
          <ac:chgData name="Lopez, Damian A" userId="S::k2319879@kingston.ac.uk::dad2409a-21b5-443c-9eb8-ed6f608771f6" providerId="AD" clId="Web-{FA88AE20-EA6C-4FD5-B4D4-2E85294C4E59}" dt="2023-12-10T11:05:32.963" v="38" actId="20577"/>
          <ac:spMkLst>
            <pc:docMk/>
            <pc:sldMk cId="1605972500" sldId="256"/>
            <ac:spMk id="3" creationId="{C10FA249-6C59-8C00-5FE3-74D2A3DF6F14}"/>
          </ac:spMkLst>
        </pc:spChg>
      </pc:sldChg>
      <pc:sldChg chg="modSp">
        <pc:chgData name="Lopez, Damian A" userId="S::k2319879@kingston.ac.uk::dad2409a-21b5-443c-9eb8-ed6f608771f6" providerId="AD" clId="Web-{FA88AE20-EA6C-4FD5-B4D4-2E85294C4E59}" dt="2023-12-10T11:43:42.666" v="165" actId="20577"/>
        <pc:sldMkLst>
          <pc:docMk/>
          <pc:sldMk cId="4097426746" sldId="257"/>
        </pc:sldMkLst>
        <pc:spChg chg="mod">
          <ac:chgData name="Lopez, Damian A" userId="S::k2319879@kingston.ac.uk::dad2409a-21b5-443c-9eb8-ed6f608771f6" providerId="AD" clId="Web-{FA88AE20-EA6C-4FD5-B4D4-2E85294C4E59}" dt="2023-12-10T11:43:42.666" v="165" actId="20577"/>
          <ac:spMkLst>
            <pc:docMk/>
            <pc:sldMk cId="4097426746" sldId="257"/>
            <ac:spMk id="3" creationId="{6E08F0FF-51F9-6F61-387F-AE54A0A0A2D8}"/>
          </ac:spMkLst>
        </pc:spChg>
      </pc:sldChg>
      <pc:sldChg chg="addSp delSp modSp">
        <pc:chgData name="Lopez, Damian A" userId="S::k2319879@kingston.ac.uk::dad2409a-21b5-443c-9eb8-ed6f608771f6" providerId="AD" clId="Web-{FA88AE20-EA6C-4FD5-B4D4-2E85294C4E59}" dt="2023-12-10T11:42:39.664" v="143" actId="20577"/>
        <pc:sldMkLst>
          <pc:docMk/>
          <pc:sldMk cId="3587494897" sldId="260"/>
        </pc:sldMkLst>
        <pc:spChg chg="add del">
          <ac:chgData name="Lopez, Damian A" userId="S::k2319879@kingston.ac.uk::dad2409a-21b5-443c-9eb8-ed6f608771f6" providerId="AD" clId="Web-{FA88AE20-EA6C-4FD5-B4D4-2E85294C4E59}" dt="2023-12-10T11:14:49.529" v="68"/>
          <ac:spMkLst>
            <pc:docMk/>
            <pc:sldMk cId="3587494897" sldId="260"/>
            <ac:spMk id="4" creationId="{31B714CD-1BB0-22D5-B987-3B38FAF3CF50}"/>
          </ac:spMkLst>
        </pc:spChg>
        <pc:spChg chg="add mod">
          <ac:chgData name="Lopez, Damian A" userId="S::k2319879@kingston.ac.uk::dad2409a-21b5-443c-9eb8-ed6f608771f6" providerId="AD" clId="Web-{FA88AE20-EA6C-4FD5-B4D4-2E85294C4E59}" dt="2023-12-10T11:41:27.333" v="135" actId="20577"/>
          <ac:spMkLst>
            <pc:docMk/>
            <pc:sldMk cId="3587494897" sldId="260"/>
            <ac:spMk id="5" creationId="{3B39A933-BDC2-009F-D30E-8F91B2D7A6E4}"/>
          </ac:spMkLst>
        </pc:spChg>
        <pc:spChg chg="mod">
          <ac:chgData name="Lopez, Damian A" userId="S::k2319879@kingston.ac.uk::dad2409a-21b5-443c-9eb8-ed6f608771f6" providerId="AD" clId="Web-{FA88AE20-EA6C-4FD5-B4D4-2E85294C4E59}" dt="2023-12-10T11:42:39.664" v="143" actId="20577"/>
          <ac:spMkLst>
            <pc:docMk/>
            <pc:sldMk cId="3587494897" sldId="260"/>
            <ac:spMk id="1035" creationId="{26034569-94F4-EA4A-3762-29D64F921A7A}"/>
          </ac:spMkLst>
        </pc:spChg>
        <pc:picChg chg="add del">
          <ac:chgData name="Lopez, Damian A" userId="S::k2319879@kingston.ac.uk::dad2409a-21b5-443c-9eb8-ed6f608771f6" providerId="AD" clId="Web-{FA88AE20-EA6C-4FD5-B4D4-2E85294C4E59}" dt="2023-12-10T11:14:49.529" v="68"/>
          <ac:picMkLst>
            <pc:docMk/>
            <pc:sldMk cId="3587494897" sldId="260"/>
            <ac:picMk id="3" creationId="{AB7E0C32-4CED-1F51-0A7C-11D132B93183}"/>
          </ac:picMkLst>
        </pc:picChg>
        <pc:picChg chg="add del mod">
          <ac:chgData name="Lopez, Damian A" userId="S::k2319879@kingston.ac.uk::dad2409a-21b5-443c-9eb8-ed6f608771f6" providerId="AD" clId="Web-{FA88AE20-EA6C-4FD5-B4D4-2E85294C4E59}" dt="2023-12-10T11:16:36.330" v="83"/>
          <ac:picMkLst>
            <pc:docMk/>
            <pc:sldMk cId="3587494897" sldId="260"/>
            <ac:picMk id="6" creationId="{C0FBAFDB-4100-E7FE-4C86-D4B1577281AD}"/>
          </ac:picMkLst>
        </pc:picChg>
        <pc:picChg chg="add mod">
          <ac:chgData name="Lopez, Damian A" userId="S::k2319879@kingston.ac.uk::dad2409a-21b5-443c-9eb8-ed6f608771f6" providerId="AD" clId="Web-{FA88AE20-EA6C-4FD5-B4D4-2E85294C4E59}" dt="2023-12-10T11:16:43.377" v="85" actId="14100"/>
          <ac:picMkLst>
            <pc:docMk/>
            <pc:sldMk cId="3587494897" sldId="260"/>
            <ac:picMk id="7" creationId="{C08D9831-C559-1BA4-DACA-AF105B00681D}"/>
          </ac:picMkLst>
        </pc:picChg>
        <pc:picChg chg="add mod">
          <ac:chgData name="Lopez, Damian A" userId="S::k2319879@kingston.ac.uk::dad2409a-21b5-443c-9eb8-ed6f608771f6" providerId="AD" clId="Web-{FA88AE20-EA6C-4FD5-B4D4-2E85294C4E59}" dt="2023-12-10T11:17:21.659" v="88" actId="14100"/>
          <ac:picMkLst>
            <pc:docMk/>
            <pc:sldMk cId="3587494897" sldId="260"/>
            <ac:picMk id="8" creationId="{973ED73F-19EA-308F-C528-C048AB31803D}"/>
          </ac:picMkLst>
        </pc:picChg>
      </pc:sldChg>
      <pc:sldChg chg="ord">
        <pc:chgData name="Lopez, Damian A" userId="S::k2319879@kingston.ac.uk::dad2409a-21b5-443c-9eb8-ed6f608771f6" providerId="AD" clId="Web-{FA88AE20-EA6C-4FD5-B4D4-2E85294C4E59}" dt="2023-12-10T11:42:55.571" v="147"/>
        <pc:sldMkLst>
          <pc:docMk/>
          <pc:sldMk cId="2965427224" sldId="261"/>
        </pc:sldMkLst>
      </pc:sldChg>
      <pc:sldChg chg="addSp modSp">
        <pc:chgData name="Lopez, Damian A" userId="S::k2319879@kingston.ac.uk::dad2409a-21b5-443c-9eb8-ed6f608771f6" providerId="AD" clId="Web-{FA88AE20-EA6C-4FD5-B4D4-2E85294C4E59}" dt="2023-12-10T11:48:15.114" v="190"/>
        <pc:sldMkLst>
          <pc:docMk/>
          <pc:sldMk cId="3297137459" sldId="262"/>
        </pc:sldMkLst>
        <pc:spChg chg="mod">
          <ac:chgData name="Lopez, Damian A" userId="S::k2319879@kingston.ac.uk::dad2409a-21b5-443c-9eb8-ed6f608771f6" providerId="AD" clId="Web-{FA88AE20-EA6C-4FD5-B4D4-2E85294C4E59}" dt="2023-12-10T11:48:09.286" v="189" actId="20577"/>
          <ac:spMkLst>
            <pc:docMk/>
            <pc:sldMk cId="3297137459" sldId="262"/>
            <ac:spMk id="3" creationId="{84B55C23-6E4B-F58C-FA2E-2BB09B8FC457}"/>
          </ac:spMkLst>
        </pc:spChg>
        <pc:picChg chg="add mod">
          <ac:chgData name="Lopez, Damian A" userId="S::k2319879@kingston.ac.uk::dad2409a-21b5-443c-9eb8-ed6f608771f6" providerId="AD" clId="Web-{FA88AE20-EA6C-4FD5-B4D4-2E85294C4E59}" dt="2023-12-10T11:48:15.114" v="190"/>
          <ac:picMkLst>
            <pc:docMk/>
            <pc:sldMk cId="3297137459" sldId="262"/>
            <ac:picMk id="4" creationId="{5CF3CAC6-0F6E-0A80-37E0-7E8EA4EE157D}"/>
          </ac:picMkLst>
        </pc:picChg>
      </pc:sldChg>
      <pc:sldChg chg="modSp">
        <pc:chgData name="Lopez, Damian A" userId="S::k2319879@kingston.ac.uk::dad2409a-21b5-443c-9eb8-ed6f608771f6" providerId="AD" clId="Web-{FA88AE20-EA6C-4FD5-B4D4-2E85294C4E59}" dt="2023-12-10T11:40:00.784" v="125" actId="20577"/>
        <pc:sldMkLst>
          <pc:docMk/>
          <pc:sldMk cId="3980898506" sldId="263"/>
        </pc:sldMkLst>
        <pc:spChg chg="mod">
          <ac:chgData name="Lopez, Damian A" userId="S::k2319879@kingston.ac.uk::dad2409a-21b5-443c-9eb8-ed6f608771f6" providerId="AD" clId="Web-{FA88AE20-EA6C-4FD5-B4D4-2E85294C4E59}" dt="2023-12-10T11:40:00.784" v="125" actId="20577"/>
          <ac:spMkLst>
            <pc:docMk/>
            <pc:sldMk cId="3980898506" sldId="263"/>
            <ac:spMk id="3" creationId="{ABC0D7FB-F985-7156-2866-AE4B7623D23E}"/>
          </ac:spMkLst>
        </pc:spChg>
      </pc:sldChg>
      <pc:sldChg chg="modSp">
        <pc:chgData name="Lopez, Damian A" userId="S::k2319879@kingston.ac.uk::dad2409a-21b5-443c-9eb8-ed6f608771f6" providerId="AD" clId="Web-{FA88AE20-EA6C-4FD5-B4D4-2E85294C4E59}" dt="2023-12-10T11:42:55.399" v="146" actId="20577"/>
        <pc:sldMkLst>
          <pc:docMk/>
          <pc:sldMk cId="54572495" sldId="264"/>
        </pc:sldMkLst>
        <pc:spChg chg="mod">
          <ac:chgData name="Lopez, Damian A" userId="S::k2319879@kingston.ac.uk::dad2409a-21b5-443c-9eb8-ed6f608771f6" providerId="AD" clId="Web-{FA88AE20-EA6C-4FD5-B4D4-2E85294C4E59}" dt="2023-12-10T11:42:55.399" v="146" actId="20577"/>
          <ac:spMkLst>
            <pc:docMk/>
            <pc:sldMk cId="54572495" sldId="264"/>
            <ac:spMk id="5" creationId="{0117471B-7A1F-2A7D-BB12-6BA6BF578A4D}"/>
          </ac:spMkLst>
        </pc:spChg>
      </pc:sldChg>
      <pc:sldChg chg="new del">
        <pc:chgData name="Lopez, Damian A" userId="S::k2319879@kingston.ac.uk::dad2409a-21b5-443c-9eb8-ed6f608771f6" providerId="AD" clId="Web-{FA88AE20-EA6C-4FD5-B4D4-2E85294C4E59}" dt="2023-12-10T11:06:00.011" v="41"/>
        <pc:sldMkLst>
          <pc:docMk/>
          <pc:sldMk cId="3959292101" sldId="265"/>
        </pc:sldMkLst>
      </pc:sldChg>
      <pc:sldChg chg="addSp delSp modSp new mod setBg">
        <pc:chgData name="Lopez, Damian A" userId="S::k2319879@kingston.ac.uk::dad2409a-21b5-443c-9eb8-ed6f608771f6" providerId="AD" clId="Web-{FA88AE20-EA6C-4FD5-B4D4-2E85294C4E59}" dt="2023-12-10T11:14:44.857" v="67"/>
        <pc:sldMkLst>
          <pc:docMk/>
          <pc:sldMk cId="1824744038" sldId="266"/>
        </pc:sldMkLst>
        <pc:spChg chg="add del">
          <ac:chgData name="Lopez, Damian A" userId="S::k2319879@kingston.ac.uk::dad2409a-21b5-443c-9eb8-ed6f608771f6" providerId="AD" clId="Web-{FA88AE20-EA6C-4FD5-B4D4-2E85294C4E59}" dt="2023-12-10T11:14:44.857" v="67"/>
          <ac:spMkLst>
            <pc:docMk/>
            <pc:sldMk cId="1824744038" sldId="266"/>
            <ac:spMk id="2" creationId="{39A899A5-7743-3F3D-924C-C46DE7203040}"/>
          </ac:spMkLst>
        </pc:spChg>
        <pc:spChg chg="add del mod">
          <ac:chgData name="Lopez, Damian A" userId="S::k2319879@kingston.ac.uk::dad2409a-21b5-443c-9eb8-ed6f608771f6" providerId="AD" clId="Web-{FA88AE20-EA6C-4FD5-B4D4-2E85294C4E59}" dt="2023-12-10T11:14:44.857" v="67"/>
          <ac:spMkLst>
            <pc:docMk/>
            <pc:sldMk cId="1824744038" sldId="266"/>
            <ac:spMk id="3" creationId="{6892483C-1590-6E63-BEA2-3A39B3393657}"/>
          </ac:spMkLst>
        </pc:spChg>
        <pc:spChg chg="add del">
          <ac:chgData name="Lopez, Damian A" userId="S::k2319879@kingston.ac.uk::dad2409a-21b5-443c-9eb8-ed6f608771f6" providerId="AD" clId="Web-{FA88AE20-EA6C-4FD5-B4D4-2E85294C4E59}" dt="2023-12-10T11:14:44.857" v="67"/>
          <ac:spMkLst>
            <pc:docMk/>
            <pc:sldMk cId="1824744038" sldId="266"/>
            <ac:spMk id="5" creationId="{1FEFE507-A410-13CE-EB99-C3BD0246C4C6}"/>
          </ac:spMkLst>
        </pc:spChg>
        <pc:spChg chg="add del mod replId">
          <ac:chgData name="Lopez, Damian A" userId="S::k2319879@kingston.ac.uk::dad2409a-21b5-443c-9eb8-ed6f608771f6" providerId="AD" clId="Web-{FA88AE20-EA6C-4FD5-B4D4-2E85294C4E59}" dt="2023-12-10T11:14:44.857" v="67"/>
          <ac:spMkLst>
            <pc:docMk/>
            <pc:sldMk cId="1824744038" sldId="266"/>
            <ac:spMk id="7" creationId="{2B239C99-75BF-9E1D-AE85-1AD9D3572498}"/>
          </ac:spMkLst>
        </pc:spChg>
        <pc:spChg chg="add del mod replId">
          <ac:chgData name="Lopez, Damian A" userId="S::k2319879@kingston.ac.uk::dad2409a-21b5-443c-9eb8-ed6f608771f6" providerId="AD" clId="Web-{FA88AE20-EA6C-4FD5-B4D4-2E85294C4E59}" dt="2023-12-10T11:14:44.857" v="67"/>
          <ac:spMkLst>
            <pc:docMk/>
            <pc:sldMk cId="1824744038" sldId="266"/>
            <ac:spMk id="8" creationId="{6D137FAC-3C3F-1AA0-F6C8-96A677A01CEF}"/>
          </ac:spMkLst>
        </pc:spChg>
        <pc:spChg chg="add del">
          <ac:chgData name="Lopez, Damian A" userId="S::k2319879@kingston.ac.uk::dad2409a-21b5-443c-9eb8-ed6f608771f6" providerId="AD" clId="Web-{FA88AE20-EA6C-4FD5-B4D4-2E85294C4E59}" dt="2023-12-10T11:14:44.857" v="67"/>
          <ac:spMkLst>
            <pc:docMk/>
            <pc:sldMk cId="1824744038" sldId="266"/>
            <ac:spMk id="12" creationId="{50E53EDA-3B94-4F6B-9E86-D3BB9EBB9616}"/>
          </ac:spMkLst>
        </pc:spChg>
        <pc:picChg chg="add del">
          <ac:chgData name="Lopez, Damian A" userId="S::k2319879@kingston.ac.uk::dad2409a-21b5-443c-9eb8-ed6f608771f6" providerId="AD" clId="Web-{FA88AE20-EA6C-4FD5-B4D4-2E85294C4E59}" dt="2023-12-10T11:14:44.857" v="67"/>
          <ac:picMkLst>
            <pc:docMk/>
            <pc:sldMk cId="1824744038" sldId="266"/>
            <ac:picMk id="10" creationId="{A17F7527-5AC0-479A-B79F-9CF463410490}"/>
          </ac:picMkLst>
        </pc:picChg>
        <pc:cxnChg chg="add del">
          <ac:chgData name="Lopez, Damian A" userId="S::k2319879@kingston.ac.uk::dad2409a-21b5-443c-9eb8-ed6f608771f6" providerId="AD" clId="Web-{FA88AE20-EA6C-4FD5-B4D4-2E85294C4E59}" dt="2023-12-10T11:14:44.857" v="67"/>
          <ac:cxnSpMkLst>
            <pc:docMk/>
            <pc:sldMk cId="1824744038" sldId="266"/>
            <ac:cxnSpMk id="14" creationId="{30EFD79F-7790-479B-B7DB-BD0D8C101DDD}"/>
          </ac:cxnSpMkLst>
        </pc:cxnChg>
      </pc:sldChg>
    </pc:docChg>
  </pc:docChgLst>
  <pc:docChgLst>
    <pc:chgData name="Mohammad, Istiak" userId="701e387c-1ecb-40a6-af21-7ed083f33737" providerId="ADAL" clId="{7CEF695C-D5F5-4199-BFDE-BC25631FC06C}"/>
    <pc:docChg chg="modSld">
      <pc:chgData name="Mohammad, Istiak" userId="701e387c-1ecb-40a6-af21-7ed083f33737" providerId="ADAL" clId="{7CEF695C-D5F5-4199-BFDE-BC25631FC06C}" dt="2023-12-14T14:25:22.054" v="21"/>
      <pc:docMkLst>
        <pc:docMk/>
      </pc:docMkLst>
      <pc:sldChg chg="modSp mod">
        <pc:chgData name="Mohammad, Istiak" userId="701e387c-1ecb-40a6-af21-7ed083f33737" providerId="ADAL" clId="{7CEF695C-D5F5-4199-BFDE-BC25631FC06C}" dt="2023-12-14T14:25:22.054" v="21"/>
        <pc:sldMkLst>
          <pc:docMk/>
          <pc:sldMk cId="3297137459" sldId="262"/>
        </pc:sldMkLst>
        <pc:spChg chg="mod">
          <ac:chgData name="Mohammad, Istiak" userId="701e387c-1ecb-40a6-af21-7ed083f33737" providerId="ADAL" clId="{7CEF695C-D5F5-4199-BFDE-BC25631FC06C}" dt="2023-12-14T14:25:22.054" v="21"/>
          <ac:spMkLst>
            <pc:docMk/>
            <pc:sldMk cId="3297137459" sldId="262"/>
            <ac:spMk id="6" creationId="{9D073FA3-CBB0-70A4-8130-14EB318F2DB5}"/>
          </ac:spMkLst>
        </pc:spChg>
      </pc:sldChg>
    </pc:docChg>
  </pc:docChgLst>
  <pc:docChgLst>
    <pc:chgData name="Babila, Lewis G" userId="S::k2365461@kingston.ac.uk::217eefb8-01d3-4f47-938d-890ac2169982" providerId="AD" clId="Web-{F45E3E94-5602-4FBB-A02D-AB1126BDC902}"/>
    <pc:docChg chg="modSld">
      <pc:chgData name="Babila, Lewis G" userId="S::k2365461@kingston.ac.uk::217eefb8-01d3-4f47-938d-890ac2169982" providerId="AD" clId="Web-{F45E3E94-5602-4FBB-A02D-AB1126BDC902}" dt="2023-12-07T13:31:17.349" v="11" actId="20577"/>
      <pc:docMkLst>
        <pc:docMk/>
      </pc:docMkLst>
      <pc:sldChg chg="modSp">
        <pc:chgData name="Babila, Lewis G" userId="S::k2365461@kingston.ac.uk::217eefb8-01d3-4f47-938d-890ac2169982" providerId="AD" clId="Web-{F45E3E94-5602-4FBB-A02D-AB1126BDC902}" dt="2023-12-07T13:26:59.501" v="9" actId="20577"/>
        <pc:sldMkLst>
          <pc:docMk/>
          <pc:sldMk cId="3587494897" sldId="260"/>
        </pc:sldMkLst>
        <pc:spChg chg="mod">
          <ac:chgData name="Babila, Lewis G" userId="S::k2365461@kingston.ac.uk::217eefb8-01d3-4f47-938d-890ac2169982" providerId="AD" clId="Web-{F45E3E94-5602-4FBB-A02D-AB1126BDC902}" dt="2023-12-07T13:26:59.501" v="9" actId="20577"/>
          <ac:spMkLst>
            <pc:docMk/>
            <pc:sldMk cId="3587494897" sldId="260"/>
            <ac:spMk id="1035" creationId="{26034569-94F4-EA4A-3762-29D64F921A7A}"/>
          </ac:spMkLst>
        </pc:spChg>
      </pc:sldChg>
      <pc:sldChg chg="modSp">
        <pc:chgData name="Babila, Lewis G" userId="S::k2365461@kingston.ac.uk::217eefb8-01d3-4f47-938d-890ac2169982" providerId="AD" clId="Web-{F45E3E94-5602-4FBB-A02D-AB1126BDC902}" dt="2023-12-07T13:31:17.349" v="11" actId="20577"/>
        <pc:sldMkLst>
          <pc:docMk/>
          <pc:sldMk cId="3297137459" sldId="262"/>
        </pc:sldMkLst>
        <pc:spChg chg="mod">
          <ac:chgData name="Babila, Lewis G" userId="S::k2365461@kingston.ac.uk::217eefb8-01d3-4f47-938d-890ac2169982" providerId="AD" clId="Web-{F45E3E94-5602-4FBB-A02D-AB1126BDC902}" dt="2023-12-07T13:31:17.349" v="11" actId="20577"/>
          <ac:spMkLst>
            <pc:docMk/>
            <pc:sldMk cId="3297137459" sldId="262"/>
            <ac:spMk id="3" creationId="{84B55C23-6E4B-F58C-FA2E-2BB09B8FC457}"/>
          </ac:spMkLst>
        </pc:spChg>
      </pc:sldChg>
    </pc:docChg>
  </pc:docChgLst>
  <pc:docChgLst>
    <pc:chgData name="Martin, Meghna" userId="S::k2371890@kingston.ac.uk::c690c561-3f37-42ea-a70f-080500fce832" providerId="AD" clId="Web-{33E72C29-8590-336B-34E9-10191E3C670E}"/>
    <pc:docChg chg="addSld delSld modSld sldOrd addMainMaster delMainMaster">
      <pc:chgData name="Martin, Meghna" userId="S::k2371890@kingston.ac.uk::c690c561-3f37-42ea-a70f-080500fce832" providerId="AD" clId="Web-{33E72C29-8590-336B-34E9-10191E3C670E}" dt="2023-12-14T08:15:58.659" v="1818" actId="1076"/>
      <pc:docMkLst>
        <pc:docMk/>
      </pc:docMkLst>
      <pc:sldChg chg="addSp delSp modSp mod setBg modClrScheme delAnim chgLayout">
        <pc:chgData name="Martin, Meghna" userId="S::k2371890@kingston.ac.uk::c690c561-3f37-42ea-a70f-080500fce832" providerId="AD" clId="Web-{33E72C29-8590-336B-34E9-10191E3C670E}" dt="2023-12-14T08:15:58.659" v="1818" actId="1076"/>
        <pc:sldMkLst>
          <pc:docMk/>
          <pc:sldMk cId="1605972500" sldId="256"/>
        </pc:sldMkLst>
        <pc:spChg chg="del mod ord">
          <ac:chgData name="Martin, Meghna" userId="S::k2371890@kingston.ac.uk::c690c561-3f37-42ea-a70f-080500fce832" providerId="AD" clId="Web-{33E72C29-8590-336B-34E9-10191E3C670E}" dt="2023-12-14T08:03:14.466" v="1689"/>
          <ac:spMkLst>
            <pc:docMk/>
            <pc:sldMk cId="1605972500" sldId="256"/>
            <ac:spMk id="2" creationId="{3FD7F1A3-A760-3D80-D209-99A8944B78FA}"/>
          </ac:spMkLst>
        </pc:spChg>
        <pc:spChg chg="mod ord">
          <ac:chgData name="Martin, Meghna" userId="S::k2371890@kingston.ac.uk::c690c561-3f37-42ea-a70f-080500fce832" providerId="AD" clId="Web-{33E72C29-8590-336B-34E9-10191E3C670E}" dt="2023-12-14T08:15:58.659" v="1818" actId="1076"/>
          <ac:spMkLst>
            <pc:docMk/>
            <pc:sldMk cId="1605972500" sldId="256"/>
            <ac:spMk id="3" creationId="{C10FA249-6C59-8C00-5FE3-74D2A3DF6F14}"/>
          </ac:spMkLst>
        </pc:spChg>
        <pc:spChg chg="add del mod">
          <ac:chgData name="Martin, Meghna" userId="S::k2371890@kingston.ac.uk::c690c561-3f37-42ea-a70f-080500fce832" providerId="AD" clId="Web-{33E72C29-8590-336B-34E9-10191E3C670E}" dt="2023-12-14T07:49:05.096" v="1531"/>
          <ac:spMkLst>
            <pc:docMk/>
            <pc:sldMk cId="1605972500" sldId="256"/>
            <ac:spMk id="7" creationId="{D2CA9C6D-C7ED-C1D4-9EEE-4BF28FB34A21}"/>
          </ac:spMkLst>
        </pc:spChg>
        <pc:spChg chg="add mod ord">
          <ac:chgData name="Martin, Meghna" userId="S::k2371890@kingston.ac.uk::c690c561-3f37-42ea-a70f-080500fce832" providerId="AD" clId="Web-{33E72C29-8590-336B-34E9-10191E3C670E}" dt="2023-12-14T08:12:11.184" v="1769" actId="20577"/>
          <ac:spMkLst>
            <pc:docMk/>
            <pc:sldMk cId="1605972500" sldId="256"/>
            <ac:spMk id="13" creationId="{3F4E795A-3A43-FB56-52D3-CEBBAD5C1988}"/>
          </ac:spMkLst>
        </pc:spChg>
        <pc:spChg chg="add del">
          <ac:chgData name="Martin, Meghna" userId="S::k2371890@kingston.ac.uk::c690c561-3f37-42ea-a70f-080500fce832" providerId="AD" clId="Web-{33E72C29-8590-336B-34E9-10191E3C670E}" dt="2023-12-14T08:02:51.512" v="1686"/>
          <ac:spMkLst>
            <pc:docMk/>
            <pc:sldMk cId="1605972500" sldId="256"/>
            <ac:spMk id="17" creationId="{A787103C-6832-1219-2E8F-316DE5FBEDEA}"/>
          </ac:spMkLst>
        </pc:spChg>
        <pc:spChg chg="add del">
          <ac:chgData name="Martin, Meghna" userId="S::k2371890@kingston.ac.uk::c690c561-3f37-42ea-a70f-080500fce832" providerId="AD" clId="Web-{33E72C29-8590-336B-34E9-10191E3C670E}" dt="2023-12-14T07:59:13.707" v="1644"/>
          <ac:spMkLst>
            <pc:docMk/>
            <pc:sldMk cId="1605972500" sldId="256"/>
            <ac:spMk id="20" creationId="{ED10CF64-F588-4794-80E9-12CBA1784939}"/>
          </ac:spMkLst>
        </pc:spChg>
        <pc:spChg chg="add del">
          <ac:chgData name="Martin, Meghna" userId="S::k2371890@kingston.ac.uk::c690c561-3f37-42ea-a70f-080500fce832" providerId="AD" clId="Web-{33E72C29-8590-336B-34E9-10191E3C670E}" dt="2023-12-14T07:59:17.550" v="1646"/>
          <ac:spMkLst>
            <pc:docMk/>
            <pc:sldMk cId="1605972500" sldId="256"/>
            <ac:spMk id="23" creationId="{CBD94887-6A10-4F62-8EE1-B2BCFA1F380F}"/>
          </ac:spMkLst>
        </pc:spChg>
        <pc:spChg chg="add mod">
          <ac:chgData name="Martin, Meghna" userId="S::k2371890@kingston.ac.uk::c690c561-3f37-42ea-a70f-080500fce832" providerId="AD" clId="Web-{33E72C29-8590-336B-34E9-10191E3C670E}" dt="2023-12-14T08:03:31.310" v="1690" actId="1076"/>
          <ac:spMkLst>
            <pc:docMk/>
            <pc:sldMk cId="1605972500" sldId="256"/>
            <ac:spMk id="25" creationId="{C3432A10-2435-6A25-9BE8-002EF6E660F1}"/>
          </ac:spMkLst>
        </pc:spChg>
        <pc:spChg chg="add mod">
          <ac:chgData name="Martin, Meghna" userId="S::k2371890@kingston.ac.uk::c690c561-3f37-42ea-a70f-080500fce832" providerId="AD" clId="Web-{33E72C29-8590-336B-34E9-10191E3C670E}" dt="2023-12-14T08:12:22.262" v="1770" actId="1076"/>
          <ac:spMkLst>
            <pc:docMk/>
            <pc:sldMk cId="1605972500" sldId="256"/>
            <ac:spMk id="27" creationId="{43DD34E0-0B4E-D281-B41A-BC931CABB68B}"/>
          </ac:spMkLst>
        </pc:spChg>
        <pc:picChg chg="add del mod ord modCrop">
          <ac:chgData name="Martin, Meghna" userId="S::k2371890@kingston.ac.uk::c690c561-3f37-42ea-a70f-080500fce832" providerId="AD" clId="Web-{33E72C29-8590-336B-34E9-10191E3C670E}" dt="2023-12-14T07:52:21.836" v="1581"/>
          <ac:picMkLst>
            <pc:docMk/>
            <pc:sldMk cId="1605972500" sldId="256"/>
            <ac:picMk id="4" creationId="{1539968E-037E-EE7C-1F46-D7FB6D38D13D}"/>
          </ac:picMkLst>
        </pc:picChg>
        <pc:picChg chg="add del mod">
          <ac:chgData name="Martin, Meghna" userId="S::k2371890@kingston.ac.uk::c690c561-3f37-42ea-a70f-080500fce832" providerId="AD" clId="Web-{33E72C29-8590-336B-34E9-10191E3C670E}" dt="2023-12-14T07:52:54.321" v="1587"/>
          <ac:picMkLst>
            <pc:docMk/>
            <pc:sldMk cId="1605972500" sldId="256"/>
            <ac:picMk id="6" creationId="{81A5C596-8AD5-6290-775B-6CCDC004CC3D}"/>
          </ac:picMkLst>
        </pc:picChg>
        <pc:picChg chg="add del mod">
          <ac:chgData name="Martin, Meghna" userId="S::k2371890@kingston.ac.uk::c690c561-3f37-42ea-a70f-080500fce832" providerId="AD" clId="Web-{33E72C29-8590-336B-34E9-10191E3C670E}" dt="2023-12-14T07:51:51.913" v="1565"/>
          <ac:picMkLst>
            <pc:docMk/>
            <pc:sldMk cId="1605972500" sldId="256"/>
            <ac:picMk id="8" creationId="{221F89F0-1DB9-6DF5-7E7B-05E6CDADC807}"/>
          </ac:picMkLst>
        </pc:picChg>
        <pc:picChg chg="add del">
          <ac:chgData name="Martin, Meghna" userId="S::k2371890@kingston.ac.uk::c690c561-3f37-42ea-a70f-080500fce832" providerId="AD" clId="Web-{33E72C29-8590-336B-34E9-10191E3C670E}" dt="2023-12-14T07:51:24.866" v="1554"/>
          <ac:picMkLst>
            <pc:docMk/>
            <pc:sldMk cId="1605972500" sldId="256"/>
            <ac:picMk id="9" creationId="{DF6A9299-1D12-47E2-9DD4-03342553C4AA}"/>
          </ac:picMkLst>
        </pc:picChg>
        <pc:picChg chg="add del mod ord">
          <ac:chgData name="Martin, Meghna" userId="S::k2371890@kingston.ac.uk::c690c561-3f37-42ea-a70f-080500fce832" providerId="AD" clId="Web-{33E72C29-8590-336B-34E9-10191E3C670E}" dt="2023-12-14T07:58:40.612" v="1638"/>
          <ac:picMkLst>
            <pc:docMk/>
            <pc:sldMk cId="1605972500" sldId="256"/>
            <ac:picMk id="10" creationId="{5B479E8F-7398-CC46-28F6-E92C962BC865}"/>
          </ac:picMkLst>
        </pc:picChg>
        <pc:picChg chg="add del mod ord">
          <ac:chgData name="Martin, Meghna" userId="S::k2371890@kingston.ac.uk::c690c561-3f37-42ea-a70f-080500fce832" providerId="AD" clId="Web-{33E72C29-8590-336B-34E9-10191E3C670E}" dt="2023-12-14T08:03:11.966" v="1688"/>
          <ac:picMkLst>
            <pc:docMk/>
            <pc:sldMk cId="1605972500" sldId="256"/>
            <ac:picMk id="11" creationId="{DCD50EE6-211E-039A-F865-6DFB30D21058}"/>
          </ac:picMkLst>
        </pc:picChg>
        <pc:picChg chg="add">
          <ac:chgData name="Martin, Meghna" userId="S::k2371890@kingston.ac.uk::c690c561-3f37-42ea-a70f-080500fce832" providerId="AD" clId="Web-{33E72C29-8590-336B-34E9-10191E3C670E}" dt="2023-12-14T07:59:56.848" v="1657"/>
          <ac:picMkLst>
            <pc:docMk/>
            <pc:sldMk cId="1605972500" sldId="256"/>
            <ac:picMk id="14" creationId="{DF6A9299-1D12-47E2-9DD4-03342553C4AA}"/>
          </ac:picMkLst>
        </pc:picChg>
        <pc:picChg chg="add del">
          <ac:chgData name="Martin, Meghna" userId="S::k2371890@kingston.ac.uk::c690c561-3f37-42ea-a70f-080500fce832" providerId="AD" clId="Web-{33E72C29-8590-336B-34E9-10191E3C670E}" dt="2023-12-14T07:59:13.707" v="1644"/>
          <ac:picMkLst>
            <pc:docMk/>
            <pc:sldMk cId="1605972500" sldId="256"/>
            <ac:picMk id="16" creationId="{DF6A9299-1D12-47E2-9DD4-03342553C4AA}"/>
          </ac:picMkLst>
        </pc:picChg>
        <pc:picChg chg="add del">
          <ac:chgData name="Martin, Meghna" userId="S::k2371890@kingston.ac.uk::c690c561-3f37-42ea-a70f-080500fce832" providerId="AD" clId="Web-{33E72C29-8590-336B-34E9-10191E3C670E}" dt="2023-12-14T07:59:13.707" v="1644"/>
          <ac:picMkLst>
            <pc:docMk/>
            <pc:sldMk cId="1605972500" sldId="256"/>
            <ac:picMk id="18" creationId="{0C8B7D16-051E-4562-B872-ABF369C457CA}"/>
          </ac:picMkLst>
        </pc:picChg>
        <pc:picChg chg="add del mod">
          <ac:chgData name="Martin, Meghna" userId="S::k2371890@kingston.ac.uk::c690c561-3f37-42ea-a70f-080500fce832" providerId="AD" clId="Web-{33E72C29-8590-336B-34E9-10191E3C670E}" dt="2023-12-14T08:03:51.905" v="1695"/>
          <ac:picMkLst>
            <pc:docMk/>
            <pc:sldMk cId="1605972500" sldId="256"/>
            <ac:picMk id="19" creationId="{6C4A7CD3-446D-D1A5-6759-C94A72BA5669}"/>
          </ac:picMkLst>
        </pc:picChg>
        <pc:picChg chg="add del">
          <ac:chgData name="Martin, Meghna" userId="S::k2371890@kingston.ac.uk::c690c561-3f37-42ea-a70f-080500fce832" providerId="AD" clId="Web-{33E72C29-8590-336B-34E9-10191E3C670E}" dt="2023-12-14T07:59:17.550" v="1646"/>
          <ac:picMkLst>
            <pc:docMk/>
            <pc:sldMk cId="1605972500" sldId="256"/>
            <ac:picMk id="22" creationId="{DF6A9299-1D12-47E2-9DD4-03342553C4AA}"/>
          </ac:picMkLst>
        </pc:picChg>
        <pc:picChg chg="add del">
          <ac:chgData name="Martin, Meghna" userId="S::k2371890@kingston.ac.uk::c690c561-3f37-42ea-a70f-080500fce832" providerId="AD" clId="Web-{33E72C29-8590-336B-34E9-10191E3C670E}" dt="2023-12-14T07:59:17.550" v="1646"/>
          <ac:picMkLst>
            <pc:docMk/>
            <pc:sldMk cId="1605972500" sldId="256"/>
            <ac:picMk id="24" creationId="{A3D512BA-228A-4979-9312-ACD246E1099D}"/>
          </ac:picMkLst>
        </pc:picChg>
        <pc:picChg chg="add del">
          <ac:chgData name="Martin, Meghna" userId="S::k2371890@kingston.ac.uk::c690c561-3f37-42ea-a70f-080500fce832" providerId="AD" clId="Web-{33E72C29-8590-336B-34E9-10191E3C670E}" dt="2023-12-14T07:59:45.989" v="1656"/>
          <ac:picMkLst>
            <pc:docMk/>
            <pc:sldMk cId="1605972500" sldId="256"/>
            <ac:picMk id="26" creationId="{DF6A9299-1D12-47E2-9DD4-03342553C4AA}"/>
          </ac:picMkLst>
        </pc:picChg>
      </pc:sldChg>
      <pc:sldChg chg="addSp delSp modSp mod setBg modClrScheme delDesignElem chgLayout">
        <pc:chgData name="Martin, Meghna" userId="S::k2371890@kingston.ac.uk::c690c561-3f37-42ea-a70f-080500fce832" providerId="AD" clId="Web-{33E72C29-8590-336B-34E9-10191E3C670E}" dt="2023-12-14T07:23:27.251" v="1368"/>
        <pc:sldMkLst>
          <pc:docMk/>
          <pc:sldMk cId="4097426746" sldId="257"/>
        </pc:sldMkLst>
        <pc:spChg chg="mod ord">
          <ac:chgData name="Martin, Meghna" userId="S::k2371890@kingston.ac.uk::c690c561-3f37-42ea-a70f-080500fce832" providerId="AD" clId="Web-{33E72C29-8590-336B-34E9-10191E3C670E}" dt="2023-12-14T07:23:27.251" v="1368"/>
          <ac:spMkLst>
            <pc:docMk/>
            <pc:sldMk cId="4097426746" sldId="257"/>
            <ac:spMk id="2" creationId="{90B9A378-B201-24EA-1F6E-7A98BFA81D67}"/>
          </ac:spMkLst>
        </pc:spChg>
        <pc:spChg chg="del mod">
          <ac:chgData name="Martin, Meghna" userId="S::k2371890@kingston.ac.uk::c690c561-3f37-42ea-a70f-080500fce832" providerId="AD" clId="Web-{33E72C29-8590-336B-34E9-10191E3C670E}" dt="2023-12-14T06:48:37.893" v="1021"/>
          <ac:spMkLst>
            <pc:docMk/>
            <pc:sldMk cId="4097426746" sldId="257"/>
            <ac:spMk id="3" creationId="{6E08F0FF-51F9-6F61-387F-AE54A0A0A2D8}"/>
          </ac:spMkLst>
        </pc:spChg>
        <pc:spChg chg="add mod ord">
          <ac:chgData name="Martin, Meghna" userId="S::k2371890@kingston.ac.uk::c690c561-3f37-42ea-a70f-080500fce832" providerId="AD" clId="Web-{33E72C29-8590-336B-34E9-10191E3C670E}" dt="2023-12-14T07:06:19.566" v="1280" actId="1076"/>
          <ac:spMkLst>
            <pc:docMk/>
            <pc:sldMk cId="4097426746" sldId="257"/>
            <ac:spMk id="4" creationId="{877323FA-B3F6-58D0-535F-497402C60694}"/>
          </ac:spMkLst>
        </pc:spChg>
        <pc:spChg chg="add del mod">
          <ac:chgData name="Martin, Meghna" userId="S::k2371890@kingston.ac.uk::c690c561-3f37-42ea-a70f-080500fce832" providerId="AD" clId="Web-{33E72C29-8590-336B-34E9-10191E3C670E}" dt="2023-12-14T06:46:44.968" v="988"/>
          <ac:spMkLst>
            <pc:docMk/>
            <pc:sldMk cId="4097426746" sldId="257"/>
            <ac:spMk id="6" creationId="{3D9A0D58-40CD-4CE8-A2DA-2E52122A4A46}"/>
          </ac:spMkLst>
        </pc:spChg>
        <pc:spChg chg="add del mod">
          <ac:chgData name="Martin, Meghna" userId="S::k2371890@kingston.ac.uk::c690c561-3f37-42ea-a70f-080500fce832" providerId="AD" clId="Web-{33E72C29-8590-336B-34E9-10191E3C670E}" dt="2023-12-14T06:46:52.719" v="991"/>
          <ac:spMkLst>
            <pc:docMk/>
            <pc:sldMk cId="4097426746" sldId="257"/>
            <ac:spMk id="7" creationId="{5F45CEF4-D95D-5860-E281-8B114ABA2802}"/>
          </ac:spMkLst>
        </pc:spChg>
        <pc:spChg chg="add del mod">
          <ac:chgData name="Martin, Meghna" userId="S::k2371890@kingston.ac.uk::c690c561-3f37-42ea-a70f-080500fce832" providerId="AD" clId="Web-{33E72C29-8590-336B-34E9-10191E3C670E}" dt="2023-12-14T06:46:54.750" v="992"/>
          <ac:spMkLst>
            <pc:docMk/>
            <pc:sldMk cId="4097426746" sldId="257"/>
            <ac:spMk id="8" creationId="{0BE487F6-2715-D99A-FE81-348B6263DE43}"/>
          </ac:spMkLst>
        </pc:spChg>
        <pc:spChg chg="add del mod">
          <ac:chgData name="Martin, Meghna" userId="S::k2371890@kingston.ac.uk::c690c561-3f37-42ea-a70f-080500fce832" providerId="AD" clId="Web-{33E72C29-8590-336B-34E9-10191E3C670E}" dt="2023-12-14T06:46:51.609" v="990"/>
          <ac:spMkLst>
            <pc:docMk/>
            <pc:sldMk cId="4097426746" sldId="257"/>
            <ac:spMk id="9" creationId="{42BEC864-38F8-2968-861A-C5F5087B4271}"/>
          </ac:spMkLst>
        </pc:spChg>
        <pc:spChg chg="add mod ord">
          <ac:chgData name="Martin, Meghna" userId="S::k2371890@kingston.ac.uk::c690c561-3f37-42ea-a70f-080500fce832" providerId="AD" clId="Web-{33E72C29-8590-336B-34E9-10191E3C670E}" dt="2023-12-14T07:12:22.920" v="1325" actId="1076"/>
          <ac:spMkLst>
            <pc:docMk/>
            <pc:sldMk cId="4097426746" sldId="257"/>
            <ac:spMk id="10" creationId="{F5F99251-7D29-7BBF-3A2E-D7B006E988C0}"/>
          </ac:spMkLst>
        </pc:spChg>
        <pc:spChg chg="add mod ord">
          <ac:chgData name="Martin, Meghna" userId="S::k2371890@kingston.ac.uk::c690c561-3f37-42ea-a70f-080500fce832" providerId="AD" clId="Web-{33E72C29-8590-336B-34E9-10191E3C670E}" dt="2023-12-14T07:13:56.797" v="1336" actId="1076"/>
          <ac:spMkLst>
            <pc:docMk/>
            <pc:sldMk cId="4097426746" sldId="257"/>
            <ac:spMk id="11" creationId="{192888B4-5DB2-312B-A882-E0014A984173}"/>
          </ac:spMkLst>
        </pc:spChg>
        <pc:spChg chg="add mod ord">
          <ac:chgData name="Martin, Meghna" userId="S::k2371890@kingston.ac.uk::c690c561-3f37-42ea-a70f-080500fce832" providerId="AD" clId="Web-{33E72C29-8590-336B-34E9-10191E3C670E}" dt="2023-12-14T07:14:10.860" v="1337" actId="1076"/>
          <ac:spMkLst>
            <pc:docMk/>
            <pc:sldMk cId="4097426746" sldId="257"/>
            <ac:spMk id="12" creationId="{8DD40F8D-A4B2-4CC9-EAEF-DE9EA1BF5079}"/>
          </ac:spMkLst>
        </pc:spChg>
        <pc:spChg chg="add mod ord">
          <ac:chgData name="Martin, Meghna" userId="S::k2371890@kingston.ac.uk::c690c561-3f37-42ea-a70f-080500fce832" providerId="AD" clId="Web-{33E72C29-8590-336B-34E9-10191E3C670E}" dt="2023-12-14T07:13:28.203" v="1333" actId="1076"/>
          <ac:spMkLst>
            <pc:docMk/>
            <pc:sldMk cId="4097426746" sldId="257"/>
            <ac:spMk id="13" creationId="{8D320DB5-F1FA-C398-EC19-D440B5BC8451}"/>
          </ac:spMkLst>
        </pc:spChg>
        <pc:spChg chg="add del mod">
          <ac:chgData name="Martin, Meghna" userId="S::k2371890@kingston.ac.uk::c690c561-3f37-42ea-a70f-080500fce832" providerId="AD" clId="Web-{33E72C29-8590-336B-34E9-10191E3C670E}" dt="2023-12-14T06:49:25.551" v="1027"/>
          <ac:spMkLst>
            <pc:docMk/>
            <pc:sldMk cId="4097426746" sldId="257"/>
            <ac:spMk id="15" creationId="{DF4F5A54-90CB-7732-9CE8-040DEA23D8BE}"/>
          </ac:spMkLst>
        </pc:spChg>
        <pc:spChg chg="add del">
          <ac:chgData name="Martin, Meghna" userId="S::k2371890@kingston.ac.uk::c690c561-3f37-42ea-a70f-080500fce832" providerId="AD" clId="Web-{33E72C29-8590-336B-34E9-10191E3C670E}" dt="2023-12-14T06:49:19.348" v="1024"/>
          <ac:spMkLst>
            <pc:docMk/>
            <pc:sldMk cId="4097426746" sldId="257"/>
            <ac:spMk id="17" creationId="{72EB75A2-2144-B170-0C4C-2F0BB71453D5}"/>
          </ac:spMkLst>
        </pc:spChg>
        <pc:spChg chg="del">
          <ac:chgData name="Martin, Meghna" userId="S::k2371890@kingston.ac.uk::c690c561-3f37-42ea-a70f-080500fce832" providerId="AD" clId="Web-{33E72C29-8590-336B-34E9-10191E3C670E}" dt="2023-12-14T06:44:08.698" v="971"/>
          <ac:spMkLst>
            <pc:docMk/>
            <pc:sldMk cId="4097426746" sldId="257"/>
            <ac:spMk id="18" creationId="{ED10CF64-F588-4794-80E9-12CBA1784939}"/>
          </ac:spMkLst>
        </pc:spChg>
        <pc:spChg chg="add mod">
          <ac:chgData name="Martin, Meghna" userId="S::k2371890@kingston.ac.uk::c690c561-3f37-42ea-a70f-080500fce832" providerId="AD" clId="Web-{33E72C29-8590-336B-34E9-10191E3C670E}" dt="2023-12-14T07:16:05.192" v="1344" actId="20577"/>
          <ac:spMkLst>
            <pc:docMk/>
            <pc:sldMk cId="4097426746" sldId="257"/>
            <ac:spMk id="19" creationId="{58684345-31AC-86C2-D6E1-D62F10D25837}"/>
          </ac:spMkLst>
        </pc:spChg>
        <pc:spChg chg="add mod ord">
          <ac:chgData name="Martin, Meghna" userId="S::k2371890@kingston.ac.uk::c690c561-3f37-42ea-a70f-080500fce832" providerId="AD" clId="Web-{33E72C29-8590-336B-34E9-10191E3C670E}" dt="2023-12-14T07:14:59.877" v="1340" actId="14100"/>
          <ac:spMkLst>
            <pc:docMk/>
            <pc:sldMk cId="4097426746" sldId="257"/>
            <ac:spMk id="20" creationId="{6AB6CF90-5C29-D750-46DA-FC26AE5CEF8B}"/>
          </ac:spMkLst>
        </pc:spChg>
        <pc:spChg chg="add mod ord">
          <ac:chgData name="Martin, Meghna" userId="S::k2371890@kingston.ac.uk::c690c561-3f37-42ea-a70f-080500fce832" providerId="AD" clId="Web-{33E72C29-8590-336B-34E9-10191E3C670E}" dt="2023-12-14T07:14:51.111" v="1339" actId="14100"/>
          <ac:spMkLst>
            <pc:docMk/>
            <pc:sldMk cId="4097426746" sldId="257"/>
            <ac:spMk id="21" creationId="{65C0579C-2A1D-C004-0D1A-685B63DD42B6}"/>
          </ac:spMkLst>
        </pc:spChg>
        <pc:spChg chg="add mod">
          <ac:chgData name="Martin, Meghna" userId="S::k2371890@kingston.ac.uk::c690c561-3f37-42ea-a70f-080500fce832" providerId="AD" clId="Web-{33E72C29-8590-336B-34E9-10191E3C670E}" dt="2023-12-14T07:14:41.970" v="1338" actId="14100"/>
          <ac:spMkLst>
            <pc:docMk/>
            <pc:sldMk cId="4097426746" sldId="257"/>
            <ac:spMk id="22" creationId="{8347D134-CA74-7326-1F8C-6903C9B68CB6}"/>
          </ac:spMkLst>
        </pc:spChg>
        <pc:spChg chg="add del">
          <ac:chgData name="Martin, Meghna" userId="S::k2371890@kingston.ac.uk::c690c561-3f37-42ea-a70f-080500fce832" providerId="AD" clId="Web-{33E72C29-8590-336B-34E9-10191E3C670E}" dt="2023-12-14T07:23:27.251" v="1368"/>
          <ac:spMkLst>
            <pc:docMk/>
            <pc:sldMk cId="4097426746" sldId="257"/>
            <ac:spMk id="23" creationId="{CBD94887-6A10-4F62-8EE1-B2BCFA1F380F}"/>
          </ac:spMkLst>
        </pc:spChg>
        <pc:spChg chg="add mod">
          <ac:chgData name="Martin, Meghna" userId="S::k2371890@kingston.ac.uk::c690c561-3f37-42ea-a70f-080500fce832" providerId="AD" clId="Web-{33E72C29-8590-336B-34E9-10191E3C670E}" dt="2023-12-14T07:13:01.093" v="1330" actId="14100"/>
          <ac:spMkLst>
            <pc:docMk/>
            <pc:sldMk cId="4097426746" sldId="257"/>
            <ac:spMk id="24" creationId="{91F6781D-6A77-74CC-0281-4A7FD89FFC64}"/>
          </ac:spMkLst>
        </pc:spChg>
        <pc:spChg chg="add mod">
          <ac:chgData name="Martin, Meghna" userId="S::k2371890@kingston.ac.uk::c690c561-3f37-42ea-a70f-080500fce832" providerId="AD" clId="Web-{33E72C29-8590-336B-34E9-10191E3C670E}" dt="2023-12-14T07:13:08.874" v="1331" actId="14100"/>
          <ac:spMkLst>
            <pc:docMk/>
            <pc:sldMk cId="4097426746" sldId="257"/>
            <ac:spMk id="26" creationId="{452F20FA-E43E-7ED9-5E9C-EACCE9A0B315}"/>
          </ac:spMkLst>
        </pc:spChg>
        <pc:picChg chg="mod">
          <ac:chgData name="Martin, Meghna" userId="S::k2371890@kingston.ac.uk::c690c561-3f37-42ea-a70f-080500fce832" providerId="AD" clId="Web-{33E72C29-8590-336B-34E9-10191E3C670E}" dt="2023-12-14T07:11:24.137" v="1315" actId="1076"/>
          <ac:picMkLst>
            <pc:docMk/>
            <pc:sldMk cId="4097426746" sldId="257"/>
            <ac:picMk id="5" creationId="{4B528EF6-C604-367B-84C9-82D1E1E95692}"/>
          </ac:picMkLst>
        </pc:picChg>
        <pc:picChg chg="del">
          <ac:chgData name="Martin, Meghna" userId="S::k2371890@kingston.ac.uk::c690c561-3f37-42ea-a70f-080500fce832" providerId="AD" clId="Web-{33E72C29-8590-336B-34E9-10191E3C670E}" dt="2023-12-14T06:44:08.698" v="971"/>
          <ac:picMkLst>
            <pc:docMk/>
            <pc:sldMk cId="4097426746" sldId="257"/>
            <ac:picMk id="16" creationId="{0C8B7D16-051E-4562-B872-ABF369C457CA}"/>
          </ac:picMkLst>
        </pc:picChg>
        <pc:picChg chg="add del">
          <ac:chgData name="Martin, Meghna" userId="S::k2371890@kingston.ac.uk::c690c561-3f37-42ea-a70f-080500fce832" providerId="AD" clId="Web-{33E72C29-8590-336B-34E9-10191E3C670E}" dt="2023-12-14T07:23:27.251" v="1368"/>
          <ac:picMkLst>
            <pc:docMk/>
            <pc:sldMk cId="4097426746" sldId="257"/>
            <ac:picMk id="25" creationId="{A3D512BA-228A-4979-9312-ACD246E1099D}"/>
          </ac:picMkLst>
        </pc:picChg>
        <pc:cxnChg chg="add mod">
          <ac:chgData name="Martin, Meghna" userId="S::k2371890@kingston.ac.uk::c690c561-3f37-42ea-a70f-080500fce832" providerId="AD" clId="Web-{33E72C29-8590-336B-34E9-10191E3C670E}" dt="2023-12-14T07:18:22.367" v="1347" actId="14100"/>
          <ac:cxnSpMkLst>
            <pc:docMk/>
            <pc:sldMk cId="4097426746" sldId="257"/>
            <ac:cxnSpMk id="28" creationId="{EE47F574-F257-1348-0407-632E67CB6F48}"/>
          </ac:cxnSpMkLst>
        </pc:cxnChg>
      </pc:sldChg>
      <pc:sldChg chg="addSp delSp modSp del">
        <pc:chgData name="Martin, Meghna" userId="S::k2371890@kingston.ac.uk::c690c561-3f37-42ea-a70f-080500fce832" providerId="AD" clId="Web-{33E72C29-8590-336B-34E9-10191E3C670E}" dt="2023-12-14T05:58:37.167" v="245"/>
        <pc:sldMkLst>
          <pc:docMk/>
          <pc:sldMk cId="3587494897" sldId="260"/>
        </pc:sldMkLst>
        <pc:spChg chg="mod">
          <ac:chgData name="Martin, Meghna" userId="S::k2371890@kingston.ac.uk::c690c561-3f37-42ea-a70f-080500fce832" providerId="AD" clId="Web-{33E72C29-8590-336B-34E9-10191E3C670E}" dt="2023-12-14T05:28:50.272" v="26" actId="14100"/>
          <ac:spMkLst>
            <pc:docMk/>
            <pc:sldMk cId="3587494897" sldId="260"/>
            <ac:spMk id="5" creationId="{3B39A933-BDC2-009F-D30E-8F91B2D7A6E4}"/>
          </ac:spMkLst>
        </pc:spChg>
        <pc:spChg chg="mod">
          <ac:chgData name="Martin, Meghna" userId="S::k2371890@kingston.ac.uk::c690c561-3f37-42ea-a70f-080500fce832" providerId="AD" clId="Web-{33E72C29-8590-336B-34E9-10191E3C670E}" dt="2023-12-14T05:28:38.772" v="23" actId="1076"/>
          <ac:spMkLst>
            <pc:docMk/>
            <pc:sldMk cId="3587494897" sldId="260"/>
            <ac:spMk id="1035" creationId="{26034569-94F4-EA4A-3762-29D64F921A7A}"/>
          </ac:spMkLst>
        </pc:spChg>
        <pc:picChg chg="add del mod">
          <ac:chgData name="Martin, Meghna" userId="S::k2371890@kingston.ac.uk::c690c561-3f37-42ea-a70f-080500fce832" providerId="AD" clId="Web-{33E72C29-8590-336B-34E9-10191E3C670E}" dt="2023-12-14T05:30:27.040" v="28"/>
          <ac:picMkLst>
            <pc:docMk/>
            <pc:sldMk cId="3587494897" sldId="260"/>
            <ac:picMk id="3" creationId="{65827CDB-B578-00CA-40D4-8BC583D633CF}"/>
          </ac:picMkLst>
        </pc:picChg>
        <pc:picChg chg="add del mod">
          <ac:chgData name="Martin, Meghna" userId="S::k2371890@kingston.ac.uk::c690c561-3f37-42ea-a70f-080500fce832" providerId="AD" clId="Web-{33E72C29-8590-336B-34E9-10191E3C670E}" dt="2023-12-14T05:36:12.243" v="46"/>
          <ac:picMkLst>
            <pc:docMk/>
            <pc:sldMk cId="3587494897" sldId="260"/>
            <ac:picMk id="4" creationId="{9D5986D5-FB08-C703-9B16-CCD5D43B6F77}"/>
          </ac:picMkLst>
        </pc:picChg>
        <pc:picChg chg="add del mod">
          <ac:chgData name="Martin, Meghna" userId="S::k2371890@kingston.ac.uk::c690c561-3f37-42ea-a70f-080500fce832" providerId="AD" clId="Web-{33E72C29-8590-336B-34E9-10191E3C670E}" dt="2023-12-14T05:38:33.909" v="62"/>
          <ac:picMkLst>
            <pc:docMk/>
            <pc:sldMk cId="3587494897" sldId="260"/>
            <ac:picMk id="6" creationId="{2FEBE564-7BE7-BB32-19C8-B70F0303FDEC}"/>
          </ac:picMkLst>
        </pc:picChg>
        <pc:picChg chg="add del">
          <ac:chgData name="Martin, Meghna" userId="S::k2371890@kingston.ac.uk::c690c561-3f37-42ea-a70f-080500fce832" providerId="AD" clId="Web-{33E72C29-8590-336B-34E9-10191E3C670E}" dt="2023-12-14T05:35:31.977" v="34"/>
          <ac:picMkLst>
            <pc:docMk/>
            <pc:sldMk cId="3587494897" sldId="260"/>
            <ac:picMk id="7" creationId="{C08D9831-C559-1BA4-DACA-AF105B00681D}"/>
          </ac:picMkLst>
        </pc:picChg>
        <pc:picChg chg="add del">
          <ac:chgData name="Martin, Meghna" userId="S::k2371890@kingston.ac.uk::c690c561-3f37-42ea-a70f-080500fce832" providerId="AD" clId="Web-{33E72C29-8590-336B-34E9-10191E3C670E}" dt="2023-12-14T05:35:33.258" v="35"/>
          <ac:picMkLst>
            <pc:docMk/>
            <pc:sldMk cId="3587494897" sldId="260"/>
            <ac:picMk id="8" creationId="{973ED73F-19EA-308F-C528-C048AB31803D}"/>
          </ac:picMkLst>
        </pc:picChg>
      </pc:sldChg>
      <pc:sldChg chg="addSp delSp modSp mod modClrScheme delAnim delDesignElem chgLayout">
        <pc:chgData name="Martin, Meghna" userId="S::k2371890@kingston.ac.uk::c690c561-3f37-42ea-a70f-080500fce832" providerId="AD" clId="Web-{33E72C29-8590-336B-34E9-10191E3C670E}" dt="2023-12-14T07:43:25.664" v="1497"/>
        <pc:sldMkLst>
          <pc:docMk/>
          <pc:sldMk cId="2965427224" sldId="261"/>
        </pc:sldMkLst>
        <pc:spChg chg="mod ord">
          <ac:chgData name="Martin, Meghna" userId="S::k2371890@kingston.ac.uk::c690c561-3f37-42ea-a70f-080500fce832" providerId="AD" clId="Web-{33E72C29-8590-336B-34E9-10191E3C670E}" dt="2023-12-14T07:23:27.251" v="1368"/>
          <ac:spMkLst>
            <pc:docMk/>
            <pc:sldMk cId="2965427224" sldId="261"/>
            <ac:spMk id="2" creationId="{33632B65-0F7E-3033-33AD-425D4BA2E270}"/>
          </ac:spMkLst>
        </pc:spChg>
        <pc:spChg chg="mod ord">
          <ac:chgData name="Martin, Meghna" userId="S::k2371890@kingston.ac.uk::c690c561-3f37-42ea-a70f-080500fce832" providerId="AD" clId="Web-{33E72C29-8590-336B-34E9-10191E3C670E}" dt="2023-12-14T07:23:27.251" v="1368"/>
          <ac:spMkLst>
            <pc:docMk/>
            <pc:sldMk cId="2965427224" sldId="261"/>
            <ac:spMk id="3" creationId="{4A077763-A531-D506-5A3B-9B5C81DC1F94}"/>
          </ac:spMkLst>
        </pc:spChg>
        <pc:spChg chg="mod">
          <ac:chgData name="Martin, Meghna" userId="S::k2371890@kingston.ac.uk::c690c561-3f37-42ea-a70f-080500fce832" providerId="AD" clId="Web-{33E72C29-8590-336B-34E9-10191E3C670E}" dt="2023-12-14T06:23:29.159" v="345" actId="20577"/>
          <ac:spMkLst>
            <pc:docMk/>
            <pc:sldMk cId="2965427224" sldId="261"/>
            <ac:spMk id="5" creationId="{EE920B7E-103B-BECC-6B11-0FFC3C367A1A}"/>
          </ac:spMkLst>
        </pc:spChg>
        <pc:spChg chg="add del">
          <ac:chgData name="Martin, Meghna" userId="S::k2371890@kingston.ac.uk::c690c561-3f37-42ea-a70f-080500fce832" providerId="AD" clId="Web-{33E72C29-8590-336B-34E9-10191E3C670E}" dt="2023-12-14T07:23:27.251" v="1368"/>
          <ac:spMkLst>
            <pc:docMk/>
            <pc:sldMk cId="2965427224" sldId="261"/>
            <ac:spMk id="25" creationId="{168A5C37-E0A9-462D-BC65-C14D9025FB87}"/>
          </ac:spMkLst>
        </pc:spChg>
        <pc:picChg chg="add del">
          <ac:chgData name="Martin, Meghna" userId="S::k2371890@kingston.ac.uk::c690c561-3f37-42ea-a70f-080500fce832" providerId="AD" clId="Web-{33E72C29-8590-336B-34E9-10191E3C670E}" dt="2023-12-14T07:23:27.251" v="1368"/>
          <ac:picMkLst>
            <pc:docMk/>
            <pc:sldMk cId="2965427224" sldId="261"/>
            <ac:picMk id="23" creationId="{C63E20F8-074D-4B3B-AE66-7BBD6F1CB724}"/>
          </ac:picMkLst>
        </pc:picChg>
        <pc:cxnChg chg="mod">
          <ac:chgData name="Martin, Meghna" userId="S::k2371890@kingston.ac.uk::c690c561-3f37-42ea-a70f-080500fce832" providerId="AD" clId="Web-{33E72C29-8590-336B-34E9-10191E3C670E}" dt="2023-12-14T06:03:53.177" v="281"/>
          <ac:cxnSpMkLst>
            <pc:docMk/>
            <pc:sldMk cId="2965427224" sldId="261"/>
            <ac:cxnSpMk id="4" creationId="{6FC3AB75-B8D3-FFED-91D9-F4CF7EF210F1}"/>
          </ac:cxnSpMkLst>
        </pc:cxnChg>
      </pc:sldChg>
      <pc:sldChg chg="addSp delSp modSp mod modClrScheme delAnim delDesignElem chgLayout">
        <pc:chgData name="Martin, Meghna" userId="S::k2371890@kingston.ac.uk::c690c561-3f37-42ea-a70f-080500fce832" providerId="AD" clId="Web-{33E72C29-8590-336B-34E9-10191E3C670E}" dt="2023-12-14T07:43:35.164" v="1499"/>
        <pc:sldMkLst>
          <pc:docMk/>
          <pc:sldMk cId="3297137459" sldId="262"/>
        </pc:sldMkLst>
        <pc:spChg chg="mod ord">
          <ac:chgData name="Martin, Meghna" userId="S::k2371890@kingston.ac.uk::c690c561-3f37-42ea-a70f-080500fce832" providerId="AD" clId="Web-{33E72C29-8590-336B-34E9-10191E3C670E}" dt="2023-12-14T07:23:27.251" v="1368"/>
          <ac:spMkLst>
            <pc:docMk/>
            <pc:sldMk cId="3297137459" sldId="262"/>
            <ac:spMk id="2" creationId="{1D2F9DA2-3014-4000-7CF4-6822EB95D80E}"/>
          </ac:spMkLst>
        </pc:spChg>
        <pc:spChg chg="mod ord">
          <ac:chgData name="Martin, Meghna" userId="S::k2371890@kingston.ac.uk::c690c561-3f37-42ea-a70f-080500fce832" providerId="AD" clId="Web-{33E72C29-8590-336B-34E9-10191E3C670E}" dt="2023-12-14T07:23:27.251" v="1368"/>
          <ac:spMkLst>
            <pc:docMk/>
            <pc:sldMk cId="3297137459" sldId="262"/>
            <ac:spMk id="3" creationId="{84B55C23-6E4B-F58C-FA2E-2BB09B8FC457}"/>
          </ac:spMkLst>
        </pc:spChg>
        <pc:spChg chg="mod">
          <ac:chgData name="Martin, Meghna" userId="S::k2371890@kingston.ac.uk::c690c561-3f37-42ea-a70f-080500fce832" providerId="AD" clId="Web-{33E72C29-8590-336B-34E9-10191E3C670E}" dt="2023-12-14T06:23:43.082" v="347" actId="20577"/>
          <ac:spMkLst>
            <pc:docMk/>
            <pc:sldMk cId="3297137459" sldId="262"/>
            <ac:spMk id="6" creationId="{9D073FA3-CBB0-70A4-8130-14EB318F2DB5}"/>
          </ac:spMkLst>
        </pc:spChg>
        <pc:spChg chg="mod">
          <ac:chgData name="Martin, Meghna" userId="S::k2371890@kingston.ac.uk::c690c561-3f37-42ea-a70f-080500fce832" providerId="AD" clId="Web-{33E72C29-8590-336B-34E9-10191E3C670E}" dt="2023-12-14T06:04:48.506" v="287" actId="1076"/>
          <ac:spMkLst>
            <pc:docMk/>
            <pc:sldMk cId="3297137459" sldId="262"/>
            <ac:spMk id="7" creationId="{54744236-155D-8959-9271-50880DBFFB8B}"/>
          </ac:spMkLst>
        </pc:spChg>
        <pc:spChg chg="mod">
          <ac:chgData name="Martin, Meghna" userId="S::k2371890@kingston.ac.uk::c690c561-3f37-42ea-a70f-080500fce832" providerId="AD" clId="Web-{33E72C29-8590-336B-34E9-10191E3C670E}" dt="2023-12-14T06:04:35.865" v="285" actId="1076"/>
          <ac:spMkLst>
            <pc:docMk/>
            <pc:sldMk cId="3297137459" sldId="262"/>
            <ac:spMk id="8" creationId="{619B4CA4-68C3-2D4B-B99D-8317862BDA91}"/>
          </ac:spMkLst>
        </pc:spChg>
        <pc:spChg chg="mod">
          <ac:chgData name="Martin, Meghna" userId="S::k2371890@kingston.ac.uk::c690c561-3f37-42ea-a70f-080500fce832" providerId="AD" clId="Web-{33E72C29-8590-336B-34E9-10191E3C670E}" dt="2023-12-14T06:04:41.975" v="286" actId="1076"/>
          <ac:spMkLst>
            <pc:docMk/>
            <pc:sldMk cId="3297137459" sldId="262"/>
            <ac:spMk id="9" creationId="{8B11360C-6060-D418-E2D8-31242C9B3F6C}"/>
          </ac:spMkLst>
        </pc:spChg>
        <pc:spChg chg="add del">
          <ac:chgData name="Martin, Meghna" userId="S::k2371890@kingston.ac.uk::c690c561-3f37-42ea-a70f-080500fce832" providerId="AD" clId="Web-{33E72C29-8590-336B-34E9-10191E3C670E}" dt="2023-12-14T07:23:27.251" v="1368"/>
          <ac:spMkLst>
            <pc:docMk/>
            <pc:sldMk cId="3297137459" sldId="262"/>
            <ac:spMk id="14" creationId="{CBD94887-6A10-4F62-8EE1-B2BCFA1F380F}"/>
          </ac:spMkLst>
        </pc:spChg>
        <pc:picChg chg="add del">
          <ac:chgData name="Martin, Meghna" userId="S::k2371890@kingston.ac.uk::c690c561-3f37-42ea-a70f-080500fce832" providerId="AD" clId="Web-{33E72C29-8590-336B-34E9-10191E3C670E}" dt="2023-12-14T07:23:27.251" v="1368"/>
          <ac:picMkLst>
            <pc:docMk/>
            <pc:sldMk cId="3297137459" sldId="262"/>
            <ac:picMk id="15" creationId="{A3D512BA-228A-4979-9312-ACD246E1099D}"/>
          </ac:picMkLst>
        </pc:picChg>
        <pc:cxnChg chg="add mod">
          <ac:chgData name="Martin, Meghna" userId="S::k2371890@kingston.ac.uk::c690c561-3f37-42ea-a70f-080500fce832" providerId="AD" clId="Web-{33E72C29-8590-336B-34E9-10191E3C670E}" dt="2023-12-14T06:04:21.771" v="284" actId="14100"/>
          <ac:cxnSpMkLst>
            <pc:docMk/>
            <pc:sldMk cId="3297137459" sldId="262"/>
            <ac:cxnSpMk id="11" creationId="{9CEDF3A4-C45C-D97B-2A17-527AAB13B3C7}"/>
          </ac:cxnSpMkLst>
        </pc:cxnChg>
      </pc:sldChg>
      <pc:sldChg chg="addSp delSp modSp mod ord setBg modClrScheme delDesignElem chgLayout">
        <pc:chgData name="Martin, Meghna" userId="S::k2371890@kingston.ac.uk::c690c561-3f37-42ea-a70f-080500fce832" providerId="AD" clId="Web-{33E72C29-8590-336B-34E9-10191E3C670E}" dt="2023-12-14T07:23:27.251" v="1368"/>
        <pc:sldMkLst>
          <pc:docMk/>
          <pc:sldMk cId="3980898506" sldId="263"/>
        </pc:sldMkLst>
        <pc:spChg chg="del mod">
          <ac:chgData name="Martin, Meghna" userId="S::k2371890@kingston.ac.uk::c690c561-3f37-42ea-a70f-080500fce832" providerId="AD" clId="Web-{33E72C29-8590-336B-34E9-10191E3C670E}" dt="2023-12-14T05:39:17.144" v="72"/>
          <ac:spMkLst>
            <pc:docMk/>
            <pc:sldMk cId="3980898506" sldId="263"/>
            <ac:spMk id="2" creationId="{9074A70A-3691-1E65-AC74-11776AA8BDC2}"/>
          </ac:spMkLst>
        </pc:spChg>
        <pc:spChg chg="add del mod">
          <ac:chgData name="Martin, Meghna" userId="S::k2371890@kingston.ac.uk::c690c561-3f37-42ea-a70f-080500fce832" providerId="AD" clId="Web-{33E72C29-8590-336B-34E9-10191E3C670E}" dt="2023-12-14T05:36:18.431" v="47"/>
          <ac:spMkLst>
            <pc:docMk/>
            <pc:sldMk cId="3980898506" sldId="263"/>
            <ac:spMk id="3" creationId="{ABC0D7FB-F985-7156-2866-AE4B7623D23E}"/>
          </ac:spMkLst>
        </pc:spChg>
        <pc:spChg chg="add del mod">
          <ac:chgData name="Martin, Meghna" userId="S::k2371890@kingston.ac.uk::c690c561-3f37-42ea-a70f-080500fce832" providerId="AD" clId="Web-{33E72C29-8590-336B-34E9-10191E3C670E}" dt="2023-12-14T05:36:02.962" v="42"/>
          <ac:spMkLst>
            <pc:docMk/>
            <pc:sldMk cId="3980898506" sldId="263"/>
            <ac:spMk id="6" creationId="{BACD1B31-6621-C755-92B2-4DF0649778C3}"/>
          </ac:spMkLst>
        </pc:spChg>
        <pc:spChg chg="add del mod">
          <ac:chgData name="Martin, Meghna" userId="S::k2371890@kingston.ac.uk::c690c561-3f37-42ea-a70f-080500fce832" providerId="AD" clId="Web-{33E72C29-8590-336B-34E9-10191E3C670E}" dt="2023-12-14T05:36:39.541" v="50"/>
          <ac:spMkLst>
            <pc:docMk/>
            <pc:sldMk cId="3980898506" sldId="263"/>
            <ac:spMk id="9" creationId="{F802A0DC-453B-85FF-F086-1B855224C3E9}"/>
          </ac:spMkLst>
        </pc:spChg>
        <pc:spChg chg="add del mod">
          <ac:chgData name="Martin, Meghna" userId="S::k2371890@kingston.ac.uk::c690c561-3f37-42ea-a70f-080500fce832" providerId="AD" clId="Web-{33E72C29-8590-336B-34E9-10191E3C670E}" dt="2023-12-14T05:38:59.253" v="67"/>
          <ac:spMkLst>
            <pc:docMk/>
            <pc:sldMk cId="3980898506" sldId="263"/>
            <ac:spMk id="12" creationId="{440911B0-E695-EC9D-D368-9A99157E48D7}"/>
          </ac:spMkLst>
        </pc:spChg>
        <pc:spChg chg="add del">
          <ac:chgData name="Martin, Meghna" userId="S::k2371890@kingston.ac.uk::c690c561-3f37-42ea-a70f-080500fce832" providerId="AD" clId="Web-{33E72C29-8590-336B-34E9-10191E3C670E}" dt="2023-12-14T05:38:18.658" v="60"/>
          <ac:spMkLst>
            <pc:docMk/>
            <pc:sldMk cId="3980898506" sldId="263"/>
            <ac:spMk id="14" creationId="{C1709A45-C6F3-4CEE-AA0F-887FAC5CAE7D}"/>
          </ac:spMkLst>
        </pc:spChg>
        <pc:spChg chg="add del mod">
          <ac:chgData name="Martin, Meghna" userId="S::k2371890@kingston.ac.uk::c690c561-3f37-42ea-a70f-080500fce832" providerId="AD" clId="Web-{33E72C29-8590-336B-34E9-10191E3C670E}" dt="2023-12-14T05:39:26.332" v="73"/>
          <ac:spMkLst>
            <pc:docMk/>
            <pc:sldMk cId="3980898506" sldId="263"/>
            <ac:spMk id="18" creationId="{2C29D6E6-67E2-EC29-56F4-AA7DBA27F45B}"/>
          </ac:spMkLst>
        </pc:spChg>
        <pc:spChg chg="add del mod">
          <ac:chgData name="Martin, Meghna" userId="S::k2371890@kingston.ac.uk::c690c561-3f37-42ea-a70f-080500fce832" providerId="AD" clId="Web-{33E72C29-8590-336B-34E9-10191E3C670E}" dt="2023-12-14T05:40:00.520" v="79"/>
          <ac:spMkLst>
            <pc:docMk/>
            <pc:sldMk cId="3980898506" sldId="263"/>
            <ac:spMk id="20" creationId="{CD15C29B-958C-88B2-89C8-4DB1F54061FC}"/>
          </ac:spMkLst>
        </pc:spChg>
        <pc:spChg chg="add del">
          <ac:chgData name="Martin, Meghna" userId="S::k2371890@kingston.ac.uk::c690c561-3f37-42ea-a70f-080500fce832" providerId="AD" clId="Web-{33E72C29-8590-336B-34E9-10191E3C670E}" dt="2023-12-14T05:39:29.707" v="74"/>
          <ac:spMkLst>
            <pc:docMk/>
            <pc:sldMk cId="3980898506" sldId="263"/>
            <ac:spMk id="21" creationId="{CBD94887-6A10-4F62-8EE1-B2BCFA1F380F}"/>
          </ac:spMkLst>
        </pc:spChg>
        <pc:spChg chg="add del mod">
          <ac:chgData name="Martin, Meghna" userId="S::k2371890@kingston.ac.uk::c690c561-3f37-42ea-a70f-080500fce832" providerId="AD" clId="Web-{33E72C29-8590-336B-34E9-10191E3C670E}" dt="2023-12-14T05:42:26.759" v="96"/>
          <ac:spMkLst>
            <pc:docMk/>
            <pc:sldMk cId="3980898506" sldId="263"/>
            <ac:spMk id="22" creationId="{C517ED3B-C7AF-75D0-2F40-EF5F360BABB4}"/>
          </ac:spMkLst>
        </pc:spChg>
        <pc:spChg chg="add mod">
          <ac:chgData name="Martin, Meghna" userId="S::k2371890@kingston.ac.uk::c690c561-3f37-42ea-a70f-080500fce832" providerId="AD" clId="Web-{33E72C29-8590-336B-34E9-10191E3C670E}" dt="2023-12-14T06:23:57.395" v="348" actId="20577"/>
          <ac:spMkLst>
            <pc:docMk/>
            <pc:sldMk cId="3980898506" sldId="263"/>
            <ac:spMk id="25" creationId="{BB52C99F-5CF3-3D0F-C3D3-6C470EDDD2FC}"/>
          </ac:spMkLst>
        </pc:spChg>
        <pc:spChg chg="add mod">
          <ac:chgData name="Martin, Meghna" userId="S::k2371890@kingston.ac.uk::c690c561-3f37-42ea-a70f-080500fce832" providerId="AD" clId="Web-{33E72C29-8590-336B-34E9-10191E3C670E}" dt="2023-12-14T05:57:38.931" v="233" actId="20577"/>
          <ac:spMkLst>
            <pc:docMk/>
            <pc:sldMk cId="3980898506" sldId="263"/>
            <ac:spMk id="27" creationId="{4B46F6F2-FB67-4A1A-5F18-E5ACE6E13581}"/>
          </ac:spMkLst>
        </pc:spChg>
        <pc:spChg chg="add mod ord">
          <ac:chgData name="Martin, Meghna" userId="S::k2371890@kingston.ac.uk::c690c561-3f37-42ea-a70f-080500fce832" providerId="AD" clId="Web-{33E72C29-8590-336B-34E9-10191E3C670E}" dt="2023-12-14T07:23:27.251" v="1368"/>
          <ac:spMkLst>
            <pc:docMk/>
            <pc:sldMk cId="3980898506" sldId="263"/>
            <ac:spMk id="30" creationId="{02DACF52-0A8D-1CF9-5C3C-C7437B257984}"/>
          </ac:spMkLst>
        </pc:spChg>
        <pc:spChg chg="add del">
          <ac:chgData name="Martin, Meghna" userId="S::k2371890@kingston.ac.uk::c690c561-3f37-42ea-a70f-080500fce832" providerId="AD" clId="Web-{33E72C29-8590-336B-34E9-10191E3C670E}" dt="2023-12-14T05:40:14.755" v="82"/>
          <ac:spMkLst>
            <pc:docMk/>
            <pc:sldMk cId="3980898506" sldId="263"/>
            <ac:spMk id="35" creationId="{168A5C37-E0A9-462D-BC65-C14D9025FB87}"/>
          </ac:spMkLst>
        </pc:spChg>
        <pc:spChg chg="add del">
          <ac:chgData name="Martin, Meghna" userId="S::k2371890@kingston.ac.uk::c690c561-3f37-42ea-a70f-080500fce832" providerId="AD" clId="Web-{33E72C29-8590-336B-34E9-10191E3C670E}" dt="2023-12-14T07:23:27.251" v="1368"/>
          <ac:spMkLst>
            <pc:docMk/>
            <pc:sldMk cId="3980898506" sldId="263"/>
            <ac:spMk id="47" creationId="{168A5C37-E0A9-462D-BC65-C14D9025FB87}"/>
          </ac:spMkLst>
        </pc:spChg>
        <pc:picChg chg="add del mod ord">
          <ac:chgData name="Martin, Meghna" userId="S::k2371890@kingston.ac.uk::c690c561-3f37-42ea-a70f-080500fce832" providerId="AD" clId="Web-{33E72C29-8590-336B-34E9-10191E3C670E}" dt="2023-12-14T05:36:07.728" v="44"/>
          <ac:picMkLst>
            <pc:docMk/>
            <pc:sldMk cId="3980898506" sldId="263"/>
            <ac:picMk id="4" creationId="{6F001872-7B2D-D820-3EEE-28E72C485FF3}"/>
          </ac:picMkLst>
        </pc:picChg>
        <pc:picChg chg="add del mod ord">
          <ac:chgData name="Martin, Meghna" userId="S::k2371890@kingston.ac.uk::c690c561-3f37-42ea-a70f-080500fce832" providerId="AD" clId="Web-{33E72C29-8590-336B-34E9-10191E3C670E}" dt="2023-12-14T05:36:30.369" v="48"/>
          <ac:picMkLst>
            <pc:docMk/>
            <pc:sldMk cId="3980898506" sldId="263"/>
            <ac:picMk id="7" creationId="{F2D1C95B-B744-B875-4371-73CA8532909E}"/>
          </ac:picMkLst>
        </pc:picChg>
        <pc:picChg chg="add del mod ord">
          <ac:chgData name="Martin, Meghna" userId="S::k2371890@kingston.ac.uk::c690c561-3f37-42ea-a70f-080500fce832" providerId="AD" clId="Web-{33E72C29-8590-336B-34E9-10191E3C670E}" dt="2023-12-14T05:36:46.197" v="51"/>
          <ac:picMkLst>
            <pc:docMk/>
            <pc:sldMk cId="3980898506" sldId="263"/>
            <ac:picMk id="10" creationId="{40A8B8D2-B730-676F-FC13-402466798B8C}"/>
          </ac:picMkLst>
        </pc:picChg>
        <pc:picChg chg="add del mod">
          <ac:chgData name="Martin, Meghna" userId="S::k2371890@kingston.ac.uk::c690c561-3f37-42ea-a70f-080500fce832" providerId="AD" clId="Web-{33E72C29-8590-336B-34E9-10191E3C670E}" dt="2023-12-14T05:37:06.088" v="58"/>
          <ac:picMkLst>
            <pc:docMk/>
            <pc:sldMk cId="3980898506" sldId="263"/>
            <ac:picMk id="13" creationId="{F71F62C3-D88E-C4CC-C5EC-D2869A6D1957}"/>
          </ac:picMkLst>
        </pc:picChg>
        <pc:picChg chg="add del mod ord">
          <ac:chgData name="Martin, Meghna" userId="S::k2371890@kingston.ac.uk::c690c561-3f37-42ea-a70f-080500fce832" providerId="AD" clId="Web-{33E72C29-8590-336B-34E9-10191E3C670E}" dt="2023-12-14T05:40:11.318" v="81" actId="14100"/>
          <ac:picMkLst>
            <pc:docMk/>
            <pc:sldMk cId="3980898506" sldId="263"/>
            <ac:picMk id="15" creationId="{237692B4-AD1E-BDB9-1F63-777C24DF27F7}"/>
          </ac:picMkLst>
        </pc:picChg>
        <pc:picChg chg="add del">
          <ac:chgData name="Martin, Meghna" userId="S::k2371890@kingston.ac.uk::c690c561-3f37-42ea-a70f-080500fce832" providerId="AD" clId="Web-{33E72C29-8590-336B-34E9-10191E3C670E}" dt="2023-12-14T05:39:29.707" v="74"/>
          <ac:picMkLst>
            <pc:docMk/>
            <pc:sldMk cId="3980898506" sldId="263"/>
            <ac:picMk id="23" creationId="{A3D512BA-228A-4979-9312-ACD246E1099D}"/>
          </ac:picMkLst>
        </pc:picChg>
        <pc:picChg chg="add del">
          <ac:chgData name="Martin, Meghna" userId="S::k2371890@kingston.ac.uk::c690c561-3f37-42ea-a70f-080500fce832" providerId="AD" clId="Web-{33E72C29-8590-336B-34E9-10191E3C670E}" dt="2023-12-14T05:39:44.004" v="76"/>
          <ac:picMkLst>
            <pc:docMk/>
            <pc:sldMk cId="3980898506" sldId="263"/>
            <ac:picMk id="28" creationId="{8BEA9AF1-EF35-4EC4-862B-93C14919B564}"/>
          </ac:picMkLst>
        </pc:picChg>
        <pc:picChg chg="add del mod">
          <ac:chgData name="Martin, Meghna" userId="S::k2371890@kingston.ac.uk::c690c561-3f37-42ea-a70f-080500fce832" providerId="AD" clId="Web-{33E72C29-8590-336B-34E9-10191E3C670E}" dt="2023-12-14T05:45:36.999" v="121"/>
          <ac:picMkLst>
            <pc:docMk/>
            <pc:sldMk cId="3980898506" sldId="263"/>
            <ac:picMk id="32" creationId="{10D23E7D-5B1D-D837-832C-A40CA2162A92}"/>
          </ac:picMkLst>
        </pc:picChg>
        <pc:picChg chg="add del">
          <ac:chgData name="Martin, Meghna" userId="S::k2371890@kingston.ac.uk::c690c561-3f37-42ea-a70f-080500fce832" providerId="AD" clId="Web-{33E72C29-8590-336B-34E9-10191E3C670E}" dt="2023-12-14T05:40:14.755" v="82"/>
          <ac:picMkLst>
            <pc:docMk/>
            <pc:sldMk cId="3980898506" sldId="263"/>
            <ac:picMk id="33" creationId="{C63E20F8-074D-4B3B-AE66-7BBD6F1CB724}"/>
          </ac:picMkLst>
        </pc:picChg>
        <pc:picChg chg="add del mod">
          <ac:chgData name="Martin, Meghna" userId="S::k2371890@kingston.ac.uk::c690c561-3f37-42ea-a70f-080500fce832" providerId="AD" clId="Web-{33E72C29-8590-336B-34E9-10191E3C670E}" dt="2023-12-14T05:47:53.649" v="134"/>
          <ac:picMkLst>
            <pc:docMk/>
            <pc:sldMk cId="3980898506" sldId="263"/>
            <ac:picMk id="34" creationId="{FC2868CD-C62A-06CB-05DC-C7211F1D1061}"/>
          </ac:picMkLst>
        </pc:picChg>
        <pc:picChg chg="add del mod">
          <ac:chgData name="Martin, Meghna" userId="S::k2371890@kingston.ac.uk::c690c561-3f37-42ea-a70f-080500fce832" providerId="AD" clId="Web-{33E72C29-8590-336B-34E9-10191E3C670E}" dt="2023-12-14T05:50:56.967" v="165"/>
          <ac:picMkLst>
            <pc:docMk/>
            <pc:sldMk cId="3980898506" sldId="263"/>
            <ac:picMk id="36" creationId="{96DED010-014A-079D-7CC1-53390F5CC7AA}"/>
          </ac:picMkLst>
        </pc:picChg>
        <pc:picChg chg="add del mod">
          <ac:chgData name="Martin, Meghna" userId="S::k2371890@kingston.ac.uk::c690c561-3f37-42ea-a70f-080500fce832" providerId="AD" clId="Web-{33E72C29-8590-336B-34E9-10191E3C670E}" dt="2023-12-14T05:48:59.635" v="140"/>
          <ac:picMkLst>
            <pc:docMk/>
            <pc:sldMk cId="3980898506" sldId="263"/>
            <ac:picMk id="37" creationId="{66D7AA4F-6E8C-F9F9-8DFF-9F607F4F0B84}"/>
          </ac:picMkLst>
        </pc:picChg>
        <pc:picChg chg="add del mod">
          <ac:chgData name="Martin, Meghna" userId="S::k2371890@kingston.ac.uk::c690c561-3f37-42ea-a70f-080500fce832" providerId="AD" clId="Web-{33E72C29-8590-336B-34E9-10191E3C670E}" dt="2023-12-14T05:49:48.434" v="154"/>
          <ac:picMkLst>
            <pc:docMk/>
            <pc:sldMk cId="3980898506" sldId="263"/>
            <ac:picMk id="38" creationId="{148E6AA3-CA24-D6F8-62AD-F6C8F6A197C4}"/>
          </ac:picMkLst>
        </pc:picChg>
        <pc:picChg chg="add del mod">
          <ac:chgData name="Martin, Meghna" userId="S::k2371890@kingston.ac.uk::c690c561-3f37-42ea-a70f-080500fce832" providerId="AD" clId="Web-{33E72C29-8590-336B-34E9-10191E3C670E}" dt="2023-12-14T05:49:48.434" v="153"/>
          <ac:picMkLst>
            <pc:docMk/>
            <pc:sldMk cId="3980898506" sldId="263"/>
            <ac:picMk id="39" creationId="{B81B2A99-71CE-30ED-2D60-A4350FC6A8EF}"/>
          </ac:picMkLst>
        </pc:picChg>
        <pc:picChg chg="add del">
          <ac:chgData name="Martin, Meghna" userId="S::k2371890@kingston.ac.uk::c690c561-3f37-42ea-a70f-080500fce832" providerId="AD" clId="Web-{33E72C29-8590-336B-34E9-10191E3C670E}" dt="2023-12-14T05:42:50.806" v="98"/>
          <ac:picMkLst>
            <pc:docMk/>
            <pc:sldMk cId="3980898506" sldId="263"/>
            <ac:picMk id="40" creationId="{8BEA9AF1-EF35-4EC4-862B-93C14919B564}"/>
          </ac:picMkLst>
        </pc:picChg>
        <pc:picChg chg="add mod">
          <ac:chgData name="Martin, Meghna" userId="S::k2371890@kingston.ac.uk::c690c561-3f37-42ea-a70f-080500fce832" providerId="AD" clId="Web-{33E72C29-8590-336B-34E9-10191E3C670E}" dt="2023-12-14T05:57:53.259" v="235" actId="1076"/>
          <ac:picMkLst>
            <pc:docMk/>
            <pc:sldMk cId="3980898506" sldId="263"/>
            <ac:picMk id="41" creationId="{5D1AB302-70F8-561E-BCA2-9D049A6BAB17}"/>
          </ac:picMkLst>
        </pc:picChg>
        <pc:picChg chg="add mod">
          <ac:chgData name="Martin, Meghna" userId="S::k2371890@kingston.ac.uk::c690c561-3f37-42ea-a70f-080500fce832" providerId="AD" clId="Web-{33E72C29-8590-336B-34E9-10191E3C670E}" dt="2023-12-14T05:58:17.932" v="243" actId="1076"/>
          <ac:picMkLst>
            <pc:docMk/>
            <pc:sldMk cId="3980898506" sldId="263"/>
            <ac:picMk id="42" creationId="{00ED6D2C-D8DF-570F-410B-C330A6B16503}"/>
          </ac:picMkLst>
        </pc:picChg>
        <pc:picChg chg="add del">
          <ac:chgData name="Martin, Meghna" userId="S::k2371890@kingston.ac.uk::c690c561-3f37-42ea-a70f-080500fce832" providerId="AD" clId="Web-{33E72C29-8590-336B-34E9-10191E3C670E}" dt="2023-12-14T07:23:27.251" v="1368"/>
          <ac:picMkLst>
            <pc:docMk/>
            <pc:sldMk cId="3980898506" sldId="263"/>
            <ac:picMk id="45" creationId="{C63E20F8-074D-4B3B-AE66-7BBD6F1CB724}"/>
          </ac:picMkLst>
        </pc:picChg>
        <pc:cxnChg chg="add del">
          <ac:chgData name="Martin, Meghna" userId="S::k2371890@kingston.ac.uk::c690c561-3f37-42ea-a70f-080500fce832" providerId="AD" clId="Web-{33E72C29-8590-336B-34E9-10191E3C670E}" dt="2023-12-14T05:38:18.658" v="60"/>
          <ac:cxnSpMkLst>
            <pc:docMk/>
            <pc:sldMk cId="3980898506" sldId="263"/>
            <ac:cxnSpMk id="16" creationId="{26E963D7-0A73-484A-B8A2-DDBFEA123C2F}"/>
          </ac:cxnSpMkLst>
        </pc:cxnChg>
        <pc:cxnChg chg="add mod">
          <ac:chgData name="Martin, Meghna" userId="S::k2371890@kingston.ac.uk::c690c561-3f37-42ea-a70f-080500fce832" providerId="AD" clId="Web-{33E72C29-8590-336B-34E9-10191E3C670E}" dt="2023-12-14T05:55:41.912" v="220"/>
          <ac:cxnSpMkLst>
            <pc:docMk/>
            <pc:sldMk cId="3980898506" sldId="263"/>
            <ac:cxnSpMk id="43" creationId="{D3F16DBB-218B-9CAF-E090-A4E70A1F6338}"/>
          </ac:cxnSpMkLst>
        </pc:cxnChg>
      </pc:sldChg>
      <pc:sldChg chg="modSp mod modClrScheme chgLayout">
        <pc:chgData name="Martin, Meghna" userId="S::k2371890@kingston.ac.uk::c690c561-3f37-42ea-a70f-080500fce832" providerId="AD" clId="Web-{33E72C29-8590-336B-34E9-10191E3C670E}" dt="2023-12-14T07:23:27.251" v="1368"/>
        <pc:sldMkLst>
          <pc:docMk/>
          <pc:sldMk cId="54572495" sldId="264"/>
        </pc:sldMkLst>
        <pc:spChg chg="mod ord">
          <ac:chgData name="Martin, Meghna" userId="S::k2371890@kingston.ac.uk::c690c561-3f37-42ea-a70f-080500fce832" providerId="AD" clId="Web-{33E72C29-8590-336B-34E9-10191E3C670E}" dt="2023-12-14T07:23:27.251" v="1368"/>
          <ac:spMkLst>
            <pc:docMk/>
            <pc:sldMk cId="54572495" sldId="264"/>
            <ac:spMk id="2" creationId="{E1FA3039-3C86-BF32-EE53-36DB5941C376}"/>
          </ac:spMkLst>
        </pc:spChg>
        <pc:cxnChg chg="mod">
          <ac:chgData name="Martin, Meghna" userId="S::k2371890@kingston.ac.uk::c690c561-3f37-42ea-a70f-080500fce832" providerId="AD" clId="Web-{33E72C29-8590-336B-34E9-10191E3C670E}" dt="2023-12-14T06:03:18.395" v="280"/>
          <ac:cxnSpMkLst>
            <pc:docMk/>
            <pc:sldMk cId="54572495" sldId="264"/>
            <ac:cxnSpMk id="24" creationId="{7A853E5A-9F26-E8BB-1CEB-F64927F2C7FA}"/>
          </ac:cxnSpMkLst>
        </pc:cxnChg>
      </pc:sldChg>
      <pc:sldChg chg="delSp modSp del">
        <pc:chgData name="Martin, Meghna" userId="S::k2371890@kingston.ac.uk::c690c561-3f37-42ea-a70f-080500fce832" providerId="AD" clId="Web-{33E72C29-8590-336B-34E9-10191E3C670E}" dt="2023-12-14T06:08:42.941" v="292"/>
        <pc:sldMkLst>
          <pc:docMk/>
          <pc:sldMk cId="1824744038" sldId="266"/>
        </pc:sldMkLst>
        <pc:spChg chg="del mod">
          <ac:chgData name="Martin, Meghna" userId="S::k2371890@kingston.ac.uk::c690c561-3f37-42ea-a70f-080500fce832" providerId="AD" clId="Web-{33E72C29-8590-336B-34E9-10191E3C670E}" dt="2023-12-14T06:08:03.284" v="290"/>
          <ac:spMkLst>
            <pc:docMk/>
            <pc:sldMk cId="1824744038" sldId="266"/>
            <ac:spMk id="2" creationId="{39A899A5-7743-3F3D-924C-C46DE7203040}"/>
          </ac:spMkLst>
        </pc:spChg>
      </pc:sldChg>
      <pc:sldChg chg="addSp delSp modSp mod ord setBg modClrScheme chgLayout">
        <pc:chgData name="Martin, Meghna" userId="S::k2371890@kingston.ac.uk::c690c561-3f37-42ea-a70f-080500fce832" providerId="AD" clId="Web-{33E72C29-8590-336B-34E9-10191E3C670E}" dt="2023-12-14T07:38:58.422" v="1475" actId="20577"/>
        <pc:sldMkLst>
          <pc:docMk/>
          <pc:sldMk cId="2664423158" sldId="267"/>
        </pc:sldMkLst>
        <pc:spChg chg="mod ord">
          <ac:chgData name="Martin, Meghna" userId="S::k2371890@kingston.ac.uk::c690c561-3f37-42ea-a70f-080500fce832" providerId="AD" clId="Web-{33E72C29-8590-336B-34E9-10191E3C670E}" dt="2023-12-14T07:23:27.251" v="1368"/>
          <ac:spMkLst>
            <pc:docMk/>
            <pc:sldMk cId="2664423158" sldId="267"/>
            <ac:spMk id="2" creationId="{3874AA22-6968-C311-B655-BEC7ABF396D3}"/>
          </ac:spMkLst>
        </pc:spChg>
        <pc:spChg chg="mod ord">
          <ac:chgData name="Martin, Meghna" userId="S::k2371890@kingston.ac.uk::c690c561-3f37-42ea-a70f-080500fce832" providerId="AD" clId="Web-{33E72C29-8590-336B-34E9-10191E3C670E}" dt="2023-12-14T07:38:58.422" v="1475" actId="20577"/>
          <ac:spMkLst>
            <pc:docMk/>
            <pc:sldMk cId="2664423158" sldId="267"/>
            <ac:spMk id="3" creationId="{4C052681-8748-E06E-4A27-A9A85C22B2FA}"/>
          </ac:spMkLst>
        </pc:spChg>
        <pc:picChg chg="add del mod">
          <ac:chgData name="Martin, Meghna" userId="S::k2371890@kingston.ac.uk::c690c561-3f37-42ea-a70f-080500fce832" providerId="AD" clId="Web-{33E72C29-8590-336B-34E9-10191E3C670E}" dt="2023-12-14T07:21:14.528" v="1351"/>
          <ac:picMkLst>
            <pc:docMk/>
            <pc:sldMk cId="2664423158" sldId="267"/>
            <ac:picMk id="4" creationId="{99E6EDA5-B6B6-29A9-AA42-899134A60C1B}"/>
          </ac:picMkLst>
        </pc:picChg>
        <pc:picChg chg="add del mod">
          <ac:chgData name="Martin, Meghna" userId="S::k2371890@kingston.ac.uk::c690c561-3f37-42ea-a70f-080500fce832" providerId="AD" clId="Web-{33E72C29-8590-336B-34E9-10191E3C670E}" dt="2023-12-14T07:22:58.844" v="1364"/>
          <ac:picMkLst>
            <pc:docMk/>
            <pc:sldMk cId="2664423158" sldId="267"/>
            <ac:picMk id="5" creationId="{F9220D70-9FF8-DF33-085C-DA8573577F99}"/>
          </ac:picMkLst>
        </pc:picChg>
      </pc:sldChg>
      <pc:sldChg chg="addSp delSp modSp new del mod setBg modClrScheme chgLayout">
        <pc:chgData name="Martin, Meghna" userId="S::k2371890@kingston.ac.uk::c690c561-3f37-42ea-a70f-080500fce832" providerId="AD" clId="Web-{33E72C29-8590-336B-34E9-10191E3C670E}" dt="2023-12-14T07:35:50.260" v="1440"/>
        <pc:sldMkLst>
          <pc:docMk/>
          <pc:sldMk cId="1266948529" sldId="268"/>
        </pc:sldMkLst>
        <pc:spChg chg="del mod">
          <ac:chgData name="Martin, Meghna" userId="S::k2371890@kingston.ac.uk::c690c561-3f37-42ea-a70f-080500fce832" providerId="AD" clId="Web-{33E72C29-8590-336B-34E9-10191E3C670E}" dt="2023-12-14T06:34:49.171" v="714"/>
          <ac:spMkLst>
            <pc:docMk/>
            <pc:sldMk cId="1266948529" sldId="268"/>
            <ac:spMk id="2" creationId="{1C5D1AA7-96EA-FB7B-6739-27EEF034D0CE}"/>
          </ac:spMkLst>
        </pc:spChg>
        <pc:spChg chg="mod ord">
          <ac:chgData name="Martin, Meghna" userId="S::k2371890@kingston.ac.uk::c690c561-3f37-42ea-a70f-080500fce832" providerId="AD" clId="Web-{33E72C29-8590-336B-34E9-10191E3C670E}" dt="2023-12-14T07:35:10.962" v="1434"/>
          <ac:spMkLst>
            <pc:docMk/>
            <pc:sldMk cId="1266948529" sldId="268"/>
            <ac:spMk id="3" creationId="{DD1B7025-E6E6-2BB7-6D4E-20C036CF6926}"/>
          </ac:spMkLst>
        </pc:spChg>
        <pc:spChg chg="add mod ord">
          <ac:chgData name="Martin, Meghna" userId="S::k2371890@kingston.ac.uk::c690c561-3f37-42ea-a70f-080500fce832" providerId="AD" clId="Web-{33E72C29-8590-336B-34E9-10191E3C670E}" dt="2023-12-14T07:34:01.679" v="1425"/>
          <ac:spMkLst>
            <pc:docMk/>
            <pc:sldMk cId="1266948529" sldId="268"/>
            <ac:spMk id="5" creationId="{3C4A9BE9-194E-5835-394E-06EBDB0FA0B1}"/>
          </ac:spMkLst>
        </pc:spChg>
        <pc:spChg chg="add del">
          <ac:chgData name="Martin, Meghna" userId="S::k2371890@kingston.ac.uk::c690c561-3f37-42ea-a70f-080500fce832" providerId="AD" clId="Web-{33E72C29-8590-336B-34E9-10191E3C670E}" dt="2023-12-14T07:25:31.133" v="1373"/>
          <ac:spMkLst>
            <pc:docMk/>
            <pc:sldMk cId="1266948529" sldId="268"/>
            <ac:spMk id="11" creationId="{CBD94887-6A10-4F62-8EE1-B2BCFA1F380F}"/>
          </ac:spMkLst>
        </pc:spChg>
        <pc:spChg chg="add del">
          <ac:chgData name="Martin, Meghna" userId="S::k2371890@kingston.ac.uk::c690c561-3f37-42ea-a70f-080500fce832" providerId="AD" clId="Web-{33E72C29-8590-336B-34E9-10191E3C670E}" dt="2023-12-14T07:28:38.045" v="1387"/>
          <ac:spMkLst>
            <pc:docMk/>
            <pc:sldMk cId="1266948529" sldId="268"/>
            <ac:spMk id="14" creationId="{ED10CF64-F588-4794-80E9-12CBA1784939}"/>
          </ac:spMkLst>
        </pc:spChg>
        <pc:spChg chg="add del">
          <ac:chgData name="Martin, Meghna" userId="S::k2371890@kingston.ac.uk::c690c561-3f37-42ea-a70f-080500fce832" providerId="AD" clId="Web-{33E72C29-8590-336B-34E9-10191E3C670E}" dt="2023-12-14T07:34:01.679" v="1425"/>
          <ac:spMkLst>
            <pc:docMk/>
            <pc:sldMk cId="1266948529" sldId="268"/>
            <ac:spMk id="21" creationId="{AC92D117-71D9-4107-98EE-649538F4A5A7}"/>
          </ac:spMkLst>
        </pc:spChg>
        <pc:spChg chg="add del">
          <ac:chgData name="Martin, Meghna" userId="S::k2371890@kingston.ac.uk::c690c561-3f37-42ea-a70f-080500fce832" providerId="AD" clId="Web-{33E72C29-8590-336B-34E9-10191E3C670E}" dt="2023-12-14T07:34:01.648" v="1424"/>
          <ac:spMkLst>
            <pc:docMk/>
            <pc:sldMk cId="1266948529" sldId="268"/>
            <ac:spMk id="28" creationId="{ED10CF64-F588-4794-80E9-12CBA1784939}"/>
          </ac:spMkLst>
        </pc:spChg>
        <pc:spChg chg="add del">
          <ac:chgData name="Martin, Meghna" userId="S::k2371890@kingston.ac.uk::c690c561-3f37-42ea-a70f-080500fce832" providerId="AD" clId="Web-{33E72C29-8590-336B-34E9-10191E3C670E}" dt="2023-12-14T07:34:56.399" v="1432"/>
          <ac:spMkLst>
            <pc:docMk/>
            <pc:sldMk cId="1266948529" sldId="268"/>
            <ac:spMk id="30" creationId="{CBD94887-6A10-4F62-8EE1-B2BCFA1F380F}"/>
          </ac:spMkLst>
        </pc:spChg>
        <pc:spChg chg="add">
          <ac:chgData name="Martin, Meghna" userId="S::k2371890@kingston.ac.uk::c690c561-3f37-42ea-a70f-080500fce832" providerId="AD" clId="Web-{33E72C29-8590-336B-34E9-10191E3C670E}" dt="2023-12-14T07:34:56.399" v="1432"/>
          <ac:spMkLst>
            <pc:docMk/>
            <pc:sldMk cId="1266948529" sldId="268"/>
            <ac:spMk id="36" creationId="{CBD94887-6A10-4F62-8EE1-B2BCFA1F380F}"/>
          </ac:spMkLst>
        </pc:spChg>
        <pc:picChg chg="add del mod">
          <ac:chgData name="Martin, Meghna" userId="S::k2371890@kingston.ac.uk::c690c561-3f37-42ea-a70f-080500fce832" providerId="AD" clId="Web-{33E72C29-8590-336B-34E9-10191E3C670E}" dt="2023-12-14T07:25:42.712" v="1377"/>
          <ac:picMkLst>
            <pc:docMk/>
            <pc:sldMk cId="1266948529" sldId="268"/>
            <ac:picMk id="6" creationId="{C86D08D3-FA95-9F5D-72AC-0E8FF51CF95C}"/>
          </ac:picMkLst>
        </pc:picChg>
        <pc:picChg chg="add del mod ord">
          <ac:chgData name="Martin, Meghna" userId="S::k2371890@kingston.ac.uk::c690c561-3f37-42ea-a70f-080500fce832" providerId="AD" clId="Web-{33E72C29-8590-336B-34E9-10191E3C670E}" dt="2023-12-14T07:31:09.049" v="1408"/>
          <ac:picMkLst>
            <pc:docMk/>
            <pc:sldMk cId="1266948529" sldId="268"/>
            <ac:picMk id="7" creationId="{F90DE306-6F2A-3994-AB7B-404297477AF0}"/>
          </ac:picMkLst>
        </pc:picChg>
        <pc:picChg chg="add del mod">
          <ac:chgData name="Martin, Meghna" userId="S::k2371890@kingston.ac.uk::c690c561-3f37-42ea-a70f-080500fce832" providerId="AD" clId="Web-{33E72C29-8590-336B-34E9-10191E3C670E}" dt="2023-12-14T07:27:39.684" v="1385"/>
          <ac:picMkLst>
            <pc:docMk/>
            <pc:sldMk cId="1266948529" sldId="268"/>
            <ac:picMk id="8" creationId="{836C01FC-5D63-5E8B-1536-3069E9FF6688}"/>
          </ac:picMkLst>
        </pc:picChg>
        <pc:picChg chg="add del mod ord">
          <ac:chgData name="Martin, Meghna" userId="S::k2371890@kingston.ac.uk::c690c561-3f37-42ea-a70f-080500fce832" providerId="AD" clId="Web-{33E72C29-8590-336B-34E9-10191E3C670E}" dt="2023-12-14T07:31:07.237" v="1407"/>
          <ac:picMkLst>
            <pc:docMk/>
            <pc:sldMk cId="1266948529" sldId="268"/>
            <ac:picMk id="9" creationId="{64024D40-7EDA-8116-B0DC-4FBE77AE0A8A}"/>
          </ac:picMkLst>
        </pc:picChg>
        <pc:picChg chg="add del mod">
          <ac:chgData name="Martin, Meghna" userId="S::k2371890@kingston.ac.uk::c690c561-3f37-42ea-a70f-080500fce832" providerId="AD" clId="Web-{33E72C29-8590-336B-34E9-10191E3C670E}" dt="2023-12-14T07:31:32.519" v="1412"/>
          <ac:picMkLst>
            <pc:docMk/>
            <pc:sldMk cId="1266948529" sldId="268"/>
            <ac:picMk id="10" creationId="{F1144EEC-B47A-7B05-D58A-922CAE28CFCE}"/>
          </ac:picMkLst>
        </pc:picChg>
        <pc:picChg chg="add del">
          <ac:chgData name="Martin, Meghna" userId="S::k2371890@kingston.ac.uk::c690c561-3f37-42ea-a70f-080500fce832" providerId="AD" clId="Web-{33E72C29-8590-336B-34E9-10191E3C670E}" dt="2023-12-14T07:28:38.045" v="1387"/>
          <ac:picMkLst>
            <pc:docMk/>
            <pc:sldMk cId="1266948529" sldId="268"/>
            <ac:picMk id="12" creationId="{0C8B7D16-051E-4562-B872-ABF369C457CA}"/>
          </ac:picMkLst>
        </pc:picChg>
        <pc:picChg chg="add del">
          <ac:chgData name="Martin, Meghna" userId="S::k2371890@kingston.ac.uk::c690c561-3f37-42ea-a70f-080500fce832" providerId="AD" clId="Web-{33E72C29-8590-336B-34E9-10191E3C670E}" dt="2023-12-14T07:25:31.133" v="1373"/>
          <ac:picMkLst>
            <pc:docMk/>
            <pc:sldMk cId="1266948529" sldId="268"/>
            <ac:picMk id="13" creationId="{A3D512BA-228A-4979-9312-ACD246E1099D}"/>
          </ac:picMkLst>
        </pc:picChg>
        <pc:picChg chg="add mod ord">
          <ac:chgData name="Martin, Meghna" userId="S::k2371890@kingston.ac.uk::c690c561-3f37-42ea-a70f-080500fce832" providerId="AD" clId="Web-{33E72C29-8590-336B-34E9-10191E3C670E}" dt="2023-12-14T07:35:38.947" v="1439"/>
          <ac:picMkLst>
            <pc:docMk/>
            <pc:sldMk cId="1266948529" sldId="268"/>
            <ac:picMk id="15" creationId="{E93B8EAF-21DD-7BF1-F857-E7C863329857}"/>
          </ac:picMkLst>
        </pc:picChg>
        <pc:picChg chg="add del">
          <ac:chgData name="Martin, Meghna" userId="S::k2371890@kingston.ac.uk::c690c561-3f37-42ea-a70f-080500fce832" providerId="AD" clId="Web-{33E72C29-8590-336B-34E9-10191E3C670E}" dt="2023-12-14T07:34:01.679" v="1425"/>
          <ac:picMkLst>
            <pc:docMk/>
            <pc:sldMk cId="1266948529" sldId="268"/>
            <ac:picMk id="19" creationId="{F613C2B2-B304-4E3F-B97F-A6BDADB85B20}"/>
          </ac:picMkLst>
        </pc:picChg>
        <pc:picChg chg="add del">
          <ac:chgData name="Martin, Meghna" userId="S::k2371890@kingston.ac.uk::c690c561-3f37-42ea-a70f-080500fce832" providerId="AD" clId="Web-{33E72C29-8590-336B-34E9-10191E3C670E}" dt="2023-12-14T07:34:01.648" v="1424"/>
          <ac:picMkLst>
            <pc:docMk/>
            <pc:sldMk cId="1266948529" sldId="268"/>
            <ac:picMk id="26" creationId="{0C8B7D16-051E-4562-B872-ABF369C457CA}"/>
          </ac:picMkLst>
        </pc:picChg>
        <pc:picChg chg="add del">
          <ac:chgData name="Martin, Meghna" userId="S::k2371890@kingston.ac.uk::c690c561-3f37-42ea-a70f-080500fce832" providerId="AD" clId="Web-{33E72C29-8590-336B-34E9-10191E3C670E}" dt="2023-12-14T07:34:56.399" v="1432"/>
          <ac:picMkLst>
            <pc:docMk/>
            <pc:sldMk cId="1266948529" sldId="268"/>
            <ac:picMk id="31" creationId="{A3D512BA-228A-4979-9312-ACD246E1099D}"/>
          </ac:picMkLst>
        </pc:picChg>
        <pc:picChg chg="add">
          <ac:chgData name="Martin, Meghna" userId="S::k2371890@kingston.ac.uk::c690c561-3f37-42ea-a70f-080500fce832" providerId="AD" clId="Web-{33E72C29-8590-336B-34E9-10191E3C670E}" dt="2023-12-14T07:34:56.399" v="1432"/>
          <ac:picMkLst>
            <pc:docMk/>
            <pc:sldMk cId="1266948529" sldId="268"/>
            <ac:picMk id="38" creationId="{A3D512BA-228A-4979-9312-ACD246E1099D}"/>
          </ac:picMkLst>
        </pc:picChg>
      </pc:sldChg>
      <pc:sldChg chg="addSp delSp modSp new mod setBg">
        <pc:chgData name="Martin, Meghna" userId="S::k2371890@kingston.ac.uk::c690c561-3f37-42ea-a70f-080500fce832" providerId="AD" clId="Web-{33E72C29-8590-336B-34E9-10191E3C670E}" dt="2023-12-14T07:40:56.988" v="1490" actId="1076"/>
        <pc:sldMkLst>
          <pc:docMk/>
          <pc:sldMk cId="1292026384" sldId="269"/>
        </pc:sldMkLst>
        <pc:spChg chg="del mod ord">
          <ac:chgData name="Martin, Meghna" userId="S::k2371890@kingston.ac.uk::c690c561-3f37-42ea-a70f-080500fce832" providerId="AD" clId="Web-{33E72C29-8590-336B-34E9-10191E3C670E}" dt="2023-12-14T07:30:14.360" v="1399"/>
          <ac:spMkLst>
            <pc:docMk/>
            <pc:sldMk cId="1292026384" sldId="269"/>
            <ac:spMk id="2" creationId="{48FF2009-C7AC-E329-01C5-374149E8D02A}"/>
          </ac:spMkLst>
        </pc:spChg>
        <pc:spChg chg="del">
          <ac:chgData name="Martin, Meghna" userId="S::k2371890@kingston.ac.uk::c690c561-3f37-42ea-a70f-080500fce832" providerId="AD" clId="Web-{33E72C29-8590-336B-34E9-10191E3C670E}" dt="2023-12-14T07:29:12.436" v="1389"/>
          <ac:spMkLst>
            <pc:docMk/>
            <pc:sldMk cId="1292026384" sldId="269"/>
            <ac:spMk id="3" creationId="{0FC50595-95DB-B1DE-3E0D-4BE2BFC79611}"/>
          </ac:spMkLst>
        </pc:spChg>
        <pc:spChg chg="add del mod">
          <ac:chgData name="Martin, Meghna" userId="S::k2371890@kingston.ac.uk::c690c561-3f37-42ea-a70f-080500fce832" providerId="AD" clId="Web-{33E72C29-8590-336B-34E9-10191E3C670E}" dt="2023-12-14T07:29:58.985" v="1396"/>
          <ac:spMkLst>
            <pc:docMk/>
            <pc:sldMk cId="1292026384" sldId="269"/>
            <ac:spMk id="7" creationId="{715387E7-9406-E550-F0CC-A3F446BFEE75}"/>
          </ac:spMkLst>
        </pc:spChg>
        <pc:spChg chg="add del">
          <ac:chgData name="Martin, Meghna" userId="S::k2371890@kingston.ac.uk::c690c561-3f37-42ea-a70f-080500fce832" providerId="AD" clId="Web-{33E72C29-8590-336B-34E9-10191E3C670E}" dt="2023-12-14T07:29:31.859" v="1391"/>
          <ac:spMkLst>
            <pc:docMk/>
            <pc:sldMk cId="1292026384" sldId="269"/>
            <ac:spMk id="8" creationId="{E55217DA-8E04-EB6A-40E7-FDFD8F44D358}"/>
          </ac:spMkLst>
        </pc:spChg>
        <pc:spChg chg="add mod ord">
          <ac:chgData name="Martin, Meghna" userId="S::k2371890@kingston.ac.uk::c690c561-3f37-42ea-a70f-080500fce832" providerId="AD" clId="Web-{33E72C29-8590-336B-34E9-10191E3C670E}" dt="2023-12-14T07:40:24.502" v="1488" actId="20577"/>
          <ac:spMkLst>
            <pc:docMk/>
            <pc:sldMk cId="1292026384" sldId="269"/>
            <ac:spMk id="10" creationId="{25CA0396-194C-612E-F03F-A93D7D32CD84}"/>
          </ac:spMkLst>
        </pc:spChg>
        <pc:spChg chg="add del">
          <ac:chgData name="Martin, Meghna" userId="S::k2371890@kingston.ac.uk::c690c561-3f37-42ea-a70f-080500fce832" providerId="AD" clId="Web-{33E72C29-8590-336B-34E9-10191E3C670E}" dt="2023-12-14T07:33:04.459" v="1419"/>
          <ac:spMkLst>
            <pc:docMk/>
            <pc:sldMk cId="1292026384" sldId="269"/>
            <ac:spMk id="13" creationId="{ED10CF64-F588-4794-80E9-12CBA1784939}"/>
          </ac:spMkLst>
        </pc:spChg>
        <pc:spChg chg="add mod ord">
          <ac:chgData name="Martin, Meghna" userId="S::k2371890@kingston.ac.uk::c690c561-3f37-42ea-a70f-080500fce832" providerId="AD" clId="Web-{33E72C29-8590-336B-34E9-10191E3C670E}" dt="2023-12-14T07:40:56.988" v="1490" actId="1076"/>
          <ac:spMkLst>
            <pc:docMk/>
            <pc:sldMk cId="1292026384" sldId="269"/>
            <ac:spMk id="14" creationId="{4E1CE0C2-CD8E-9FFF-B448-F8E08B31B330}"/>
          </ac:spMkLst>
        </pc:spChg>
        <pc:spChg chg="add del">
          <ac:chgData name="Martin, Meghna" userId="S::k2371890@kingston.ac.uk::c690c561-3f37-42ea-a70f-080500fce832" providerId="AD" clId="Web-{33E72C29-8590-336B-34E9-10191E3C670E}" dt="2023-12-14T07:35:59.464" v="1441"/>
          <ac:spMkLst>
            <pc:docMk/>
            <pc:sldMk cId="1292026384" sldId="269"/>
            <ac:spMk id="19" creationId="{50E53EDA-3B94-4F6B-9E86-D3BB9EBB9616}"/>
          </ac:spMkLst>
        </pc:spChg>
        <pc:spChg chg="add del">
          <ac:chgData name="Martin, Meghna" userId="S::k2371890@kingston.ac.uk::c690c561-3f37-42ea-a70f-080500fce832" providerId="AD" clId="Web-{33E72C29-8590-336B-34E9-10191E3C670E}" dt="2023-12-14T07:31:59.707" v="1415"/>
          <ac:spMkLst>
            <pc:docMk/>
            <pc:sldMk cId="1292026384" sldId="269"/>
            <ac:spMk id="22" creationId="{AC92D117-71D9-4107-98EE-649538F4A5A7}"/>
          </ac:spMkLst>
        </pc:spChg>
        <pc:spChg chg="add del">
          <ac:chgData name="Martin, Meghna" userId="S::k2371890@kingston.ac.uk::c690c561-3f37-42ea-a70f-080500fce832" providerId="AD" clId="Web-{33E72C29-8590-336B-34E9-10191E3C670E}" dt="2023-12-14T07:36:19.167" v="1445"/>
          <ac:spMkLst>
            <pc:docMk/>
            <pc:sldMk cId="1292026384" sldId="269"/>
            <ac:spMk id="28" creationId="{3D1E5586-8BB5-40F6-96C3-2E87DD7CE5CD}"/>
          </ac:spMkLst>
        </pc:spChg>
        <pc:spChg chg="add">
          <ac:chgData name="Martin, Meghna" userId="S::k2371890@kingston.ac.uk::c690c561-3f37-42ea-a70f-080500fce832" providerId="AD" clId="Web-{33E72C29-8590-336B-34E9-10191E3C670E}" dt="2023-12-14T07:36:19.167" v="1445"/>
          <ac:spMkLst>
            <pc:docMk/>
            <pc:sldMk cId="1292026384" sldId="269"/>
            <ac:spMk id="37" creationId="{ED10CF64-F588-4794-80E9-12CBA1784939}"/>
          </ac:spMkLst>
        </pc:spChg>
        <pc:picChg chg="add del mod ord">
          <ac:chgData name="Martin, Meghna" userId="S::k2371890@kingston.ac.uk::c690c561-3f37-42ea-a70f-080500fce832" providerId="AD" clId="Web-{33E72C29-8590-336B-34E9-10191E3C670E}" dt="2023-12-14T07:32:58.756" v="1418"/>
          <ac:picMkLst>
            <pc:docMk/>
            <pc:sldMk cId="1292026384" sldId="269"/>
            <ac:picMk id="4" creationId="{B7DDA7FE-3E4B-C52E-DB4A-4172916712A1}"/>
          </ac:picMkLst>
        </pc:picChg>
        <pc:picChg chg="add del mod ord">
          <ac:chgData name="Martin, Meghna" userId="S::k2371890@kingston.ac.uk::c690c561-3f37-42ea-a70f-080500fce832" providerId="AD" clId="Web-{33E72C29-8590-336B-34E9-10191E3C670E}" dt="2023-12-14T07:29:34.234" v="1392"/>
          <ac:picMkLst>
            <pc:docMk/>
            <pc:sldMk cId="1292026384" sldId="269"/>
            <ac:picMk id="5" creationId="{C25E1DD5-95F5-3F35-8F6D-CD4C835C09D0}"/>
          </ac:picMkLst>
        </pc:picChg>
        <pc:picChg chg="add del">
          <ac:chgData name="Martin, Meghna" userId="S::k2371890@kingston.ac.uk::c690c561-3f37-42ea-a70f-080500fce832" providerId="AD" clId="Web-{33E72C29-8590-336B-34E9-10191E3C670E}" dt="2023-12-14T07:33:04.459" v="1419"/>
          <ac:picMkLst>
            <pc:docMk/>
            <pc:sldMk cId="1292026384" sldId="269"/>
            <ac:picMk id="11" creationId="{0C8B7D16-051E-4562-B872-ABF369C457CA}"/>
          </ac:picMkLst>
        </pc:picChg>
        <pc:picChg chg="add del mod ord">
          <ac:chgData name="Martin, Meghna" userId="S::k2371890@kingston.ac.uk::c690c561-3f37-42ea-a70f-080500fce832" providerId="AD" clId="Web-{33E72C29-8590-336B-34E9-10191E3C670E}" dt="2023-12-14T07:32:05.520" v="1416"/>
          <ac:picMkLst>
            <pc:docMk/>
            <pc:sldMk cId="1292026384" sldId="269"/>
            <ac:picMk id="15" creationId="{A5418A7F-E475-321F-FA79-916BAB076E27}"/>
          </ac:picMkLst>
        </pc:picChg>
        <pc:picChg chg="add del mod">
          <ac:chgData name="Martin, Meghna" userId="S::k2371890@kingston.ac.uk::c690c561-3f37-42ea-a70f-080500fce832" providerId="AD" clId="Web-{33E72C29-8590-336B-34E9-10191E3C670E}" dt="2023-12-14T07:33:37.210" v="1421"/>
          <ac:picMkLst>
            <pc:docMk/>
            <pc:sldMk cId="1292026384" sldId="269"/>
            <ac:picMk id="16" creationId="{66E60CDB-88D1-4884-CA34-4EE3EE036336}"/>
          </ac:picMkLst>
        </pc:picChg>
        <pc:picChg chg="add mod">
          <ac:chgData name="Martin, Meghna" userId="S::k2371890@kingston.ac.uk::c690c561-3f37-42ea-a70f-080500fce832" providerId="AD" clId="Web-{33E72C29-8590-336B-34E9-10191E3C670E}" dt="2023-12-14T07:37:11.294" v="1450" actId="1076"/>
          <ac:picMkLst>
            <pc:docMk/>
            <pc:sldMk cId="1292026384" sldId="269"/>
            <ac:picMk id="17" creationId="{197C2F85-31F8-957E-DF31-CEE5963228B0}"/>
          </ac:picMkLst>
        </pc:picChg>
        <pc:picChg chg="add del">
          <ac:chgData name="Martin, Meghna" userId="S::k2371890@kingston.ac.uk::c690c561-3f37-42ea-a70f-080500fce832" providerId="AD" clId="Web-{33E72C29-8590-336B-34E9-10191E3C670E}" dt="2023-12-14T07:31:59.707" v="1415"/>
          <ac:picMkLst>
            <pc:docMk/>
            <pc:sldMk cId="1292026384" sldId="269"/>
            <ac:picMk id="20" creationId="{F613C2B2-B304-4E3F-B97F-A6BDADB85B20}"/>
          </ac:picMkLst>
        </pc:picChg>
        <pc:picChg chg="add del">
          <ac:chgData name="Martin, Meghna" userId="S::k2371890@kingston.ac.uk::c690c561-3f37-42ea-a70f-080500fce832" providerId="AD" clId="Web-{33E72C29-8590-336B-34E9-10191E3C670E}" dt="2023-12-14T07:36:19.167" v="1445"/>
          <ac:picMkLst>
            <pc:docMk/>
            <pc:sldMk cId="1292026384" sldId="269"/>
            <ac:picMk id="26" creationId="{18BD78ED-75E1-4879-B369-BC61F7C45E22}"/>
          </ac:picMkLst>
        </pc:picChg>
        <pc:picChg chg="add">
          <ac:chgData name="Martin, Meghna" userId="S::k2371890@kingston.ac.uk::c690c561-3f37-42ea-a70f-080500fce832" providerId="AD" clId="Web-{33E72C29-8590-336B-34E9-10191E3C670E}" dt="2023-12-14T07:36:19.167" v="1445"/>
          <ac:picMkLst>
            <pc:docMk/>
            <pc:sldMk cId="1292026384" sldId="269"/>
            <ac:picMk id="35" creationId="{0C8B7D16-051E-4562-B872-ABF369C457CA}"/>
          </ac:picMkLst>
        </pc:picChg>
        <pc:cxnChg chg="add del">
          <ac:chgData name="Martin, Meghna" userId="S::k2371890@kingston.ac.uk::c690c561-3f37-42ea-a70f-080500fce832" providerId="AD" clId="Web-{33E72C29-8590-336B-34E9-10191E3C670E}" dt="2023-12-14T07:35:59.464" v="1441"/>
          <ac:cxnSpMkLst>
            <pc:docMk/>
            <pc:sldMk cId="1292026384" sldId="269"/>
            <ac:cxnSpMk id="21" creationId="{30EFD79F-7790-479B-B7DB-BD0D8C101DDD}"/>
          </ac:cxnSpMkLst>
        </pc:cxnChg>
        <pc:cxnChg chg="add mod">
          <ac:chgData name="Martin, Meghna" userId="S::k2371890@kingston.ac.uk::c690c561-3f37-42ea-a70f-080500fce832" providerId="AD" clId="Web-{33E72C29-8590-336B-34E9-10191E3C670E}" dt="2023-12-14T07:40:40.096" v="1489" actId="1076"/>
          <ac:cxnSpMkLst>
            <pc:docMk/>
            <pc:sldMk cId="1292026384" sldId="269"/>
            <ac:cxnSpMk id="23" creationId="{DF12DF69-D73F-0955-C48E-3740218F3297}"/>
          </ac:cxnSpMkLst>
        </pc:cxnChg>
        <pc:cxnChg chg="add del">
          <ac:chgData name="Martin, Meghna" userId="S::k2371890@kingston.ac.uk::c690c561-3f37-42ea-a70f-080500fce832" providerId="AD" clId="Web-{33E72C29-8590-336B-34E9-10191E3C670E}" dt="2023-12-14T07:36:19.167" v="1445"/>
          <ac:cxnSpMkLst>
            <pc:docMk/>
            <pc:sldMk cId="1292026384" sldId="269"/>
            <ac:cxnSpMk id="30" creationId="{8A832D40-B9E2-4CE7-9E0A-B35591EA2035}"/>
          </ac:cxnSpMkLst>
        </pc:cxnChg>
      </pc:sldChg>
      <pc:sldChg chg="addSp delSp modSp new add del mod setBg">
        <pc:chgData name="Martin, Meghna" userId="S::k2371890@kingston.ac.uk::c690c561-3f37-42ea-a70f-080500fce832" providerId="AD" clId="Web-{33E72C29-8590-336B-34E9-10191E3C670E}" dt="2023-12-14T07:22:42.171" v="1362"/>
        <pc:sldMkLst>
          <pc:docMk/>
          <pc:sldMk cId="3650865414" sldId="269"/>
        </pc:sldMkLst>
        <pc:spChg chg="mod">
          <ac:chgData name="Martin, Meghna" userId="S::k2371890@kingston.ac.uk::c690c561-3f37-42ea-a70f-080500fce832" providerId="AD" clId="Web-{33E72C29-8590-336B-34E9-10191E3C670E}" dt="2023-12-14T07:22:01.233" v="1357" actId="20577"/>
          <ac:spMkLst>
            <pc:docMk/>
            <pc:sldMk cId="3650865414" sldId="269"/>
            <ac:spMk id="2" creationId="{827D9CB3-64D2-A08A-4B3B-CD3F00D48DA1}"/>
          </ac:spMkLst>
        </pc:spChg>
        <pc:spChg chg="del">
          <ac:chgData name="Martin, Meghna" userId="S::k2371890@kingston.ac.uk::c690c561-3f37-42ea-a70f-080500fce832" providerId="AD" clId="Web-{33E72C29-8590-336B-34E9-10191E3C670E}" dt="2023-12-14T07:21:30.935" v="1353"/>
          <ac:spMkLst>
            <pc:docMk/>
            <pc:sldMk cId="3650865414" sldId="269"/>
            <ac:spMk id="3" creationId="{415403F8-89E9-A5A6-9C83-2C65B1FC42F5}"/>
          </ac:spMkLst>
        </pc:spChg>
        <pc:spChg chg="add del mod">
          <ac:chgData name="Martin, Meghna" userId="S::k2371890@kingston.ac.uk::c690c561-3f37-42ea-a70f-080500fce832" providerId="AD" clId="Web-{33E72C29-8590-336B-34E9-10191E3C670E}" dt="2023-12-14T07:21:49.467" v="1355"/>
          <ac:spMkLst>
            <pc:docMk/>
            <pc:sldMk cId="3650865414" sldId="269"/>
            <ac:spMk id="6" creationId="{83B32672-02E4-8C20-4213-7C16EA56FD56}"/>
          </ac:spMkLst>
        </pc:spChg>
        <pc:picChg chg="add del mod ord">
          <ac:chgData name="Martin, Meghna" userId="S::k2371890@kingston.ac.uk::c690c561-3f37-42ea-a70f-080500fce832" providerId="AD" clId="Web-{33E72C29-8590-336B-34E9-10191E3C670E}" dt="2023-12-14T07:21:32.654" v="1354"/>
          <ac:picMkLst>
            <pc:docMk/>
            <pc:sldMk cId="3650865414" sldId="269"/>
            <ac:picMk id="4" creationId="{F716926D-0F25-0EAF-864D-033DBCE4F6C8}"/>
          </ac:picMkLst>
        </pc:picChg>
        <pc:picChg chg="add del mod ord">
          <ac:chgData name="Martin, Meghna" userId="S::k2371890@kingston.ac.uk::c690c561-3f37-42ea-a70f-080500fce832" providerId="AD" clId="Web-{33E72C29-8590-336B-34E9-10191E3C670E}" dt="2023-12-14T07:22:21.108" v="1359"/>
          <ac:picMkLst>
            <pc:docMk/>
            <pc:sldMk cId="3650865414" sldId="269"/>
            <ac:picMk id="7" creationId="{1F72C0EB-9DEA-6C41-C5E4-A510B9E45594}"/>
          </ac:picMkLst>
        </pc:picChg>
      </pc:sldChg>
      <pc:sldMasterChg chg="add del addSldLayout delSldLayout">
        <pc:chgData name="Martin, Meghna" userId="S::k2371890@kingston.ac.uk::c690c561-3f37-42ea-a70f-080500fce832" providerId="AD" clId="Web-{33E72C29-8590-336B-34E9-10191E3C670E}" dt="2023-12-14T07:23:27.251" v="1368"/>
        <pc:sldMasterMkLst>
          <pc:docMk/>
          <pc:sldMasterMk cId="1388393210" sldId="2147483755"/>
        </pc:sldMasterMkLst>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2607498922" sldId="2147483756"/>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2618348530" sldId="2147483757"/>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912334586" sldId="2147483758"/>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00466509" sldId="2147483759"/>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3016840758" sldId="2147483760"/>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999289622" sldId="2147483761"/>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3229774441" sldId="2147483762"/>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3953721670" sldId="2147483763"/>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477093736" sldId="2147483764"/>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805723818" sldId="2147483765"/>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505579121" sldId="2147483766"/>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867742664" sldId="2147483767"/>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2246751665" sldId="2147483768"/>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1386876078" sldId="2147483769"/>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2847697722" sldId="2147483770"/>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4189854778" sldId="2147483771"/>
          </pc:sldLayoutMkLst>
        </pc:sldLayoutChg>
        <pc:sldLayoutChg chg="add del">
          <pc:chgData name="Martin, Meghna" userId="S::k2371890@kingston.ac.uk::c690c561-3f37-42ea-a70f-080500fce832" providerId="AD" clId="Web-{33E72C29-8590-336B-34E9-10191E3C670E}" dt="2023-12-14T07:23:27.251" v="1368"/>
          <pc:sldLayoutMkLst>
            <pc:docMk/>
            <pc:sldMasterMk cId="1388393210" sldId="2147483755"/>
            <pc:sldLayoutMk cId="2785638618" sldId="2147483772"/>
          </pc:sldLayoutMkLst>
        </pc:sldLayoutChg>
      </pc:sldMasterChg>
      <pc:sldMasterChg chg="add del addSldLayout delSldLayout modSldLayout">
        <pc:chgData name="Martin, Meghna" userId="S::k2371890@kingston.ac.uk::c690c561-3f37-42ea-a70f-080500fce832" providerId="AD" clId="Web-{33E72C29-8590-336B-34E9-10191E3C670E}" dt="2023-12-14T07:23:27.251" v="1368"/>
        <pc:sldMasterMkLst>
          <pc:docMk/>
          <pc:sldMasterMk cId="3219425581" sldId="2147483773"/>
        </pc:sldMasterMkLst>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1841731472" sldId="2147483774"/>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2707079247" sldId="2147483775"/>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390334831" sldId="2147483776"/>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76575077" sldId="2147483777"/>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153732767" sldId="2147483778"/>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059598430" sldId="2147483779"/>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2638727361" sldId="2147483780"/>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316803385" sldId="2147483781"/>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243236770" sldId="2147483782"/>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111836424" sldId="2147483783"/>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839629364" sldId="2147483784"/>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100882036" sldId="2147483785"/>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663976813" sldId="2147483786"/>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1222468892" sldId="2147483787"/>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4210717659" sldId="2147483788"/>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3427367512" sldId="2147483789"/>
          </pc:sldLayoutMkLst>
        </pc:sldLayoutChg>
        <pc:sldLayoutChg chg="add del mod replId">
          <pc:chgData name="Martin, Meghna" userId="S::k2371890@kingston.ac.uk::c690c561-3f37-42ea-a70f-080500fce832" providerId="AD" clId="Web-{33E72C29-8590-336B-34E9-10191E3C670E}" dt="2023-12-14T07:23:27.251" v="1368"/>
          <pc:sldLayoutMkLst>
            <pc:docMk/>
            <pc:sldMasterMk cId="3219425581" sldId="2147483773"/>
            <pc:sldLayoutMk cId="1966995885" sldId="2147483790"/>
          </pc:sldLayoutMkLst>
        </pc:sldLayoutChg>
      </pc:sldMasterChg>
      <pc:sldMasterChg chg="add del addSldLayout delSldLayout modSldLayout">
        <pc:chgData name="Martin, Meghna" userId="S::k2371890@kingston.ac.uk::c690c561-3f37-42ea-a70f-080500fce832" providerId="AD" clId="Web-{33E72C29-8590-336B-34E9-10191E3C670E}" dt="2023-12-14T07:23:25.110" v="1367"/>
        <pc:sldMasterMkLst>
          <pc:docMk/>
          <pc:sldMasterMk cId="241916038" sldId="2147483791"/>
        </pc:sldMasterMkLst>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575198423" sldId="2147483792"/>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88700045" sldId="2147483793"/>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1351443443" sldId="2147483794"/>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856727699" sldId="2147483795"/>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1929368922" sldId="2147483796"/>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427736634" sldId="2147483797"/>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853629254" sldId="2147483798"/>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2447567970" sldId="2147483799"/>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1456210243" sldId="2147483800"/>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1555364526" sldId="2147483801"/>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555562156" sldId="2147483802"/>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3997563840" sldId="2147483803"/>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4271872086" sldId="2147483804"/>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334235143" sldId="2147483805"/>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2800931048" sldId="2147483806"/>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3363038161" sldId="2147483807"/>
          </pc:sldLayoutMkLst>
        </pc:sldLayoutChg>
        <pc:sldLayoutChg chg="add del mod replId">
          <pc:chgData name="Martin, Meghna" userId="S::k2371890@kingston.ac.uk::c690c561-3f37-42ea-a70f-080500fce832" providerId="AD" clId="Web-{33E72C29-8590-336B-34E9-10191E3C670E}" dt="2023-12-14T07:23:25.110" v="1367"/>
          <pc:sldLayoutMkLst>
            <pc:docMk/>
            <pc:sldMasterMk cId="241916038" sldId="2147483791"/>
            <pc:sldLayoutMk cId="595355945" sldId="2147483808"/>
          </pc:sldLayoutMkLst>
        </pc:sldLayoutChg>
      </pc:sldMasterChg>
    </pc:docChg>
  </pc:docChgLst>
  <pc:docChgLst>
    <pc:chgData name="Martin, Meghna" userId="S::k2371890@kingston.ac.uk::c690c561-3f37-42ea-a70f-080500fce832" providerId="AD" clId="Web-{C654D368-4333-582A-1446-7BF6798A653C}"/>
    <pc:docChg chg="modSld addMainMaster delMainMaster">
      <pc:chgData name="Martin, Meghna" userId="S::k2371890@kingston.ac.uk::c690c561-3f37-42ea-a70f-080500fce832" providerId="AD" clId="Web-{C654D368-4333-582A-1446-7BF6798A653C}" dt="2023-12-05T20:09:59.915" v="184" actId="14100"/>
      <pc:docMkLst>
        <pc:docMk/>
      </pc:docMkLst>
      <pc:sldChg chg="addSp delSp modSp mod modClrScheme addAnim delAnim delDesignElem chgLayout">
        <pc:chgData name="Martin, Meghna" userId="S::k2371890@kingston.ac.uk::c690c561-3f37-42ea-a70f-080500fce832" providerId="AD" clId="Web-{C654D368-4333-582A-1446-7BF6798A653C}" dt="2023-12-05T19:52:06.056" v="47"/>
        <pc:sldMkLst>
          <pc:docMk/>
          <pc:sldMk cId="1605972500" sldId="256"/>
        </pc:sldMkLst>
        <pc:spChg chg="mod ord">
          <ac:chgData name="Martin, Meghna" userId="S::k2371890@kingston.ac.uk::c690c561-3f37-42ea-a70f-080500fce832" providerId="AD" clId="Web-{C654D368-4333-582A-1446-7BF6798A653C}" dt="2023-12-05T19:52:06.056" v="47"/>
          <ac:spMkLst>
            <pc:docMk/>
            <pc:sldMk cId="1605972500" sldId="256"/>
            <ac:spMk id="2" creationId="{3FD7F1A3-A760-3D80-D209-99A8944B78FA}"/>
          </ac:spMkLst>
        </pc:spChg>
        <pc:spChg chg="del mod ord">
          <ac:chgData name="Martin, Meghna" userId="S::k2371890@kingston.ac.uk::c690c561-3f37-42ea-a70f-080500fce832" providerId="AD" clId="Web-{C654D368-4333-582A-1446-7BF6798A653C}" dt="2023-12-05T19:48:49.879" v="16"/>
          <ac:spMkLst>
            <pc:docMk/>
            <pc:sldMk cId="1605972500" sldId="256"/>
            <ac:spMk id="3" creationId="{52317106-1DD8-6455-E6EB-088742517926}"/>
          </ac:spMkLst>
        </pc:spChg>
        <pc:spChg chg="add del">
          <ac:chgData name="Martin, Meghna" userId="S::k2371890@kingston.ac.uk::c690c561-3f37-42ea-a70f-080500fce832" providerId="AD" clId="Web-{C654D368-4333-582A-1446-7BF6798A653C}" dt="2023-12-05T19:52:06.056" v="47"/>
          <ac:spMkLst>
            <pc:docMk/>
            <pc:sldMk cId="1605972500" sldId="256"/>
            <ac:spMk id="11" creationId="{0671A8AE-40A1-4631-A6B8-581AFF065482}"/>
          </ac:spMkLst>
        </pc:spChg>
        <pc:spChg chg="add del">
          <ac:chgData name="Martin, Meghna" userId="S::k2371890@kingston.ac.uk::c690c561-3f37-42ea-a70f-080500fce832" providerId="AD" clId="Web-{C654D368-4333-582A-1446-7BF6798A653C}" dt="2023-12-05T19:52:06.056" v="47"/>
          <ac:spMkLst>
            <pc:docMk/>
            <pc:sldMk cId="1605972500" sldId="256"/>
            <ac:spMk id="13" creationId="{AB58EF07-17C2-48CF-ABB0-EEF1F17CB8F0}"/>
          </ac:spMkLst>
        </pc:spChg>
        <pc:spChg chg="add del">
          <ac:chgData name="Martin, Meghna" userId="S::k2371890@kingston.ac.uk::c690c561-3f37-42ea-a70f-080500fce832" providerId="AD" clId="Web-{C654D368-4333-582A-1446-7BF6798A653C}" dt="2023-12-05T19:50:16.834" v="32"/>
          <ac:spMkLst>
            <pc:docMk/>
            <pc:sldMk cId="1605972500" sldId="256"/>
            <ac:spMk id="15" creationId="{AF2F604E-43BE-4DC3-B983-E071523364F8}"/>
          </ac:spMkLst>
        </pc:spChg>
        <pc:spChg chg="add del">
          <ac:chgData name="Martin, Meghna" userId="S::k2371890@kingston.ac.uk::c690c561-3f37-42ea-a70f-080500fce832" providerId="AD" clId="Web-{C654D368-4333-582A-1446-7BF6798A653C}" dt="2023-12-05T19:52:06.056" v="47"/>
          <ac:spMkLst>
            <pc:docMk/>
            <pc:sldMk cId="1605972500" sldId="256"/>
            <ac:spMk id="17" creationId="{08C9B587-E65E-4B52-B37C-ABEBB6E87928}"/>
          </ac:spMkLst>
        </pc:spChg>
        <pc:picChg chg="del mod">
          <ac:chgData name="Martin, Meghna" userId="S::k2371890@kingston.ac.uk::c690c561-3f37-42ea-a70f-080500fce832" providerId="AD" clId="Web-{C654D368-4333-582A-1446-7BF6798A653C}" dt="2023-12-05T19:47:27.642" v="9"/>
          <ac:picMkLst>
            <pc:docMk/>
            <pc:sldMk cId="1605972500" sldId="256"/>
            <ac:picMk id="4" creationId="{E133932F-550B-C240-DF8D-DEA414B41C35}"/>
          </ac:picMkLst>
        </pc:picChg>
        <pc:picChg chg="add del mod">
          <ac:chgData name="Martin, Meghna" userId="S::k2371890@kingston.ac.uk::c690c561-3f37-42ea-a70f-080500fce832" providerId="AD" clId="Web-{C654D368-4333-582A-1446-7BF6798A653C}" dt="2023-12-05T19:47:53.174" v="11"/>
          <ac:picMkLst>
            <pc:docMk/>
            <pc:sldMk cId="1605972500" sldId="256"/>
            <ac:picMk id="5" creationId="{3F8097F5-DB61-D727-40AD-9BF168732DCF}"/>
          </ac:picMkLst>
        </pc:picChg>
        <pc:picChg chg="add mod ord">
          <ac:chgData name="Martin, Meghna" userId="S::k2371890@kingston.ac.uk::c690c561-3f37-42ea-a70f-080500fce832" providerId="AD" clId="Web-{C654D368-4333-582A-1446-7BF6798A653C}" dt="2023-12-05T19:50:33.757" v="35" actId="1076"/>
          <ac:picMkLst>
            <pc:docMk/>
            <pc:sldMk cId="1605972500" sldId="256"/>
            <ac:picMk id="6" creationId="{81A5C596-8AD5-6290-775B-6CCDC004CC3D}"/>
          </ac:picMkLst>
        </pc:picChg>
      </pc:sldChg>
      <pc:sldChg chg="addSp delSp modSp mod setBg modClrScheme chgLayout">
        <pc:chgData name="Martin, Meghna" userId="S::k2371890@kingston.ac.uk::c690c561-3f37-42ea-a70f-080500fce832" providerId="AD" clId="Web-{C654D368-4333-582A-1446-7BF6798A653C}" dt="2023-12-05T19:52:31.510" v="56" actId="20577"/>
        <pc:sldMkLst>
          <pc:docMk/>
          <pc:sldMk cId="4097426746" sldId="257"/>
        </pc:sldMkLst>
        <pc:spChg chg="mod ord">
          <ac:chgData name="Martin, Meghna" userId="S::k2371890@kingston.ac.uk::c690c561-3f37-42ea-a70f-080500fce832" providerId="AD" clId="Web-{C654D368-4333-582A-1446-7BF6798A653C}" dt="2023-12-05T19:52:27.354" v="55" actId="20577"/>
          <ac:spMkLst>
            <pc:docMk/>
            <pc:sldMk cId="4097426746" sldId="257"/>
            <ac:spMk id="2" creationId="{90B9A378-B201-24EA-1F6E-7A98BFA81D67}"/>
          </ac:spMkLst>
        </pc:spChg>
        <pc:spChg chg="mod ord">
          <ac:chgData name="Martin, Meghna" userId="S::k2371890@kingston.ac.uk::c690c561-3f37-42ea-a70f-080500fce832" providerId="AD" clId="Web-{C654D368-4333-582A-1446-7BF6798A653C}" dt="2023-12-05T19:52:31.510" v="56" actId="20577"/>
          <ac:spMkLst>
            <pc:docMk/>
            <pc:sldMk cId="4097426746" sldId="257"/>
            <ac:spMk id="3" creationId="{6E08F0FF-51F9-6F61-387F-AE54A0A0A2D8}"/>
          </ac:spMkLst>
        </pc:spChg>
        <pc:spChg chg="add del">
          <ac:chgData name="Martin, Meghna" userId="S::k2371890@kingston.ac.uk::c690c561-3f37-42ea-a70f-080500fce832" providerId="AD" clId="Web-{C654D368-4333-582A-1446-7BF6798A653C}" dt="2023-12-05T19:52:07.072" v="48"/>
          <ac:spMkLst>
            <pc:docMk/>
            <pc:sldMk cId="4097426746" sldId="257"/>
            <ac:spMk id="9" creationId="{CBD94887-6A10-4F62-8EE1-B2BCFA1F380F}"/>
          </ac:spMkLst>
        </pc:spChg>
        <pc:picChg chg="add del mod">
          <ac:chgData name="Martin, Meghna" userId="S::k2371890@kingston.ac.uk::c690c561-3f37-42ea-a70f-080500fce832" providerId="AD" clId="Web-{C654D368-4333-582A-1446-7BF6798A653C}" dt="2023-12-05T19:52:10.275" v="49" actId="1076"/>
          <ac:picMkLst>
            <pc:docMk/>
            <pc:sldMk cId="4097426746" sldId="257"/>
            <ac:picMk id="5" creationId="{4B528EF6-C604-367B-84C9-82D1E1E95692}"/>
          </ac:picMkLst>
        </pc:picChg>
        <pc:picChg chg="add del">
          <ac:chgData name="Martin, Meghna" userId="S::k2371890@kingston.ac.uk::c690c561-3f37-42ea-a70f-080500fce832" providerId="AD" clId="Web-{C654D368-4333-582A-1446-7BF6798A653C}" dt="2023-12-05T19:52:07.072" v="48"/>
          <ac:picMkLst>
            <pc:docMk/>
            <pc:sldMk cId="4097426746" sldId="257"/>
            <ac:picMk id="11" creationId="{A3D512BA-228A-4979-9312-ACD246E1099D}"/>
          </ac:picMkLst>
        </pc:picChg>
      </pc:sldChg>
      <pc:sldChg chg="addSp delSp modSp mod setBg modClrScheme chgLayout">
        <pc:chgData name="Martin, Meghna" userId="S::k2371890@kingston.ac.uk::c690c561-3f37-42ea-a70f-080500fce832" providerId="AD" clId="Web-{C654D368-4333-582A-1446-7BF6798A653C}" dt="2023-12-05T20:09:59.915" v="184" actId="14100"/>
        <pc:sldMkLst>
          <pc:docMk/>
          <pc:sldMk cId="2440606226" sldId="259"/>
        </pc:sldMkLst>
        <pc:spChg chg="mod ord">
          <ac:chgData name="Martin, Meghna" userId="S::k2371890@kingston.ac.uk::c690c561-3f37-42ea-a70f-080500fce832" providerId="AD" clId="Web-{C654D368-4333-582A-1446-7BF6798A653C}" dt="2023-12-05T20:09:06.351" v="173" actId="20577"/>
          <ac:spMkLst>
            <pc:docMk/>
            <pc:sldMk cId="2440606226" sldId="259"/>
            <ac:spMk id="2" creationId="{B4769452-9CC1-7525-A627-F5C4F26D3ED3}"/>
          </ac:spMkLst>
        </pc:spChg>
        <pc:spChg chg="mod ord">
          <ac:chgData name="Martin, Meghna" userId="S::k2371890@kingston.ac.uk::c690c561-3f37-42ea-a70f-080500fce832" providerId="AD" clId="Web-{C654D368-4333-582A-1446-7BF6798A653C}" dt="2023-12-05T20:04:41.250" v="141" actId="20577"/>
          <ac:spMkLst>
            <pc:docMk/>
            <pc:sldMk cId="2440606226" sldId="259"/>
            <ac:spMk id="3" creationId="{14FE14EF-1D00-5D59-1548-0906BF5F1A87}"/>
          </ac:spMkLst>
        </pc:spChg>
        <pc:spChg chg="add del">
          <ac:chgData name="Martin, Meghna" userId="S::k2371890@kingston.ac.uk::c690c561-3f37-42ea-a70f-080500fce832" providerId="AD" clId="Web-{C654D368-4333-582A-1446-7BF6798A653C}" dt="2023-12-05T19:56:35.580" v="85"/>
          <ac:spMkLst>
            <pc:docMk/>
            <pc:sldMk cId="2440606226" sldId="259"/>
            <ac:spMk id="9" creationId="{CBD94887-6A10-4F62-8EE1-B2BCFA1F380F}"/>
          </ac:spMkLst>
        </pc:spChg>
        <pc:spChg chg="add del mod">
          <ac:chgData name="Martin, Meghna" userId="S::k2371890@kingston.ac.uk::c690c561-3f37-42ea-a70f-080500fce832" providerId="AD" clId="Web-{C654D368-4333-582A-1446-7BF6798A653C}" dt="2023-12-05T20:09:23.180" v="177"/>
          <ac:spMkLst>
            <pc:docMk/>
            <pc:sldMk cId="2440606226" sldId="259"/>
            <ac:spMk id="13" creationId="{A31C2869-8043-CC18-2749-54337E5CE3F2}"/>
          </ac:spMkLst>
        </pc:spChg>
        <pc:spChg chg="add mod">
          <ac:chgData name="Martin, Meghna" userId="S::k2371890@kingston.ac.uk::c690c561-3f37-42ea-a70f-080500fce832" providerId="AD" clId="Web-{C654D368-4333-582A-1446-7BF6798A653C}" dt="2023-12-05T20:09:59.915" v="184" actId="14100"/>
          <ac:spMkLst>
            <pc:docMk/>
            <pc:sldMk cId="2440606226" sldId="259"/>
            <ac:spMk id="14" creationId="{7D8DC3D0-3C5A-89B2-AD6F-C7DB333DD418}"/>
          </ac:spMkLst>
        </pc:spChg>
        <pc:spChg chg="add del">
          <ac:chgData name="Martin, Meghna" userId="S::k2371890@kingston.ac.uk::c690c561-3f37-42ea-a70f-080500fce832" providerId="AD" clId="Web-{C654D368-4333-582A-1446-7BF6798A653C}" dt="2023-12-05T20:02:16.824" v="114"/>
          <ac:spMkLst>
            <pc:docMk/>
            <pc:sldMk cId="2440606226" sldId="259"/>
            <ac:spMk id="16" creationId="{50E53EDA-3B94-4F6B-9E86-D3BB9EBB9616}"/>
          </ac:spMkLst>
        </pc:spChg>
        <pc:spChg chg="add del">
          <ac:chgData name="Martin, Meghna" userId="S::k2371890@kingston.ac.uk::c690c561-3f37-42ea-a70f-080500fce832" providerId="AD" clId="Web-{C654D368-4333-582A-1446-7BF6798A653C}" dt="2023-12-05T20:02:16.824" v="114"/>
          <ac:spMkLst>
            <pc:docMk/>
            <pc:sldMk cId="2440606226" sldId="259"/>
            <ac:spMk id="23" creationId="{50E53EDA-3B94-4F6B-9E86-D3BB9EBB9616}"/>
          </ac:spMkLst>
        </pc:spChg>
        <pc:picChg chg="add del mod ord">
          <ac:chgData name="Martin, Meghna" userId="S::k2371890@kingston.ac.uk::c690c561-3f37-42ea-a70f-080500fce832" providerId="AD" clId="Web-{C654D368-4333-582A-1446-7BF6798A653C}" dt="2023-12-05T19:56:11.735" v="82"/>
          <ac:picMkLst>
            <pc:docMk/>
            <pc:sldMk cId="2440606226" sldId="259"/>
            <ac:picMk id="4" creationId="{EA5F506E-CEC5-A85F-93CF-FD1B5AF79E1E}"/>
          </ac:picMkLst>
        </pc:picChg>
        <pc:picChg chg="add del mod">
          <ac:chgData name="Martin, Meghna" userId="S::k2371890@kingston.ac.uk::c690c561-3f37-42ea-a70f-080500fce832" providerId="AD" clId="Web-{C654D368-4333-582A-1446-7BF6798A653C}" dt="2023-12-05T19:54:40.467" v="68"/>
          <ac:picMkLst>
            <pc:docMk/>
            <pc:sldMk cId="2440606226" sldId="259"/>
            <ac:picMk id="5" creationId="{F9DA1674-45B8-5D39-B68B-FFF6F1D38C5E}"/>
          </ac:picMkLst>
        </pc:picChg>
        <pc:picChg chg="add del mod">
          <ac:chgData name="Martin, Meghna" userId="S::k2371890@kingston.ac.uk::c690c561-3f37-42ea-a70f-080500fce832" providerId="AD" clId="Web-{C654D368-4333-582A-1446-7BF6798A653C}" dt="2023-12-05T19:56:31.580" v="84"/>
          <ac:picMkLst>
            <pc:docMk/>
            <pc:sldMk cId="2440606226" sldId="259"/>
            <ac:picMk id="6" creationId="{1878F163-BA85-6EFF-A23D-05F612B9C27D}"/>
          </ac:picMkLst>
        </pc:picChg>
        <pc:picChg chg="add del mod">
          <ac:chgData name="Martin, Meghna" userId="S::k2371890@kingston.ac.uk::c690c561-3f37-42ea-a70f-080500fce832" providerId="AD" clId="Web-{C654D368-4333-582A-1446-7BF6798A653C}" dt="2023-12-05T19:57:05.377" v="87"/>
          <ac:picMkLst>
            <pc:docMk/>
            <pc:sldMk cId="2440606226" sldId="259"/>
            <ac:picMk id="7" creationId="{A583D4F9-C2C4-1A28-54A2-BFA4079929C2}"/>
          </ac:picMkLst>
        </pc:picChg>
        <pc:picChg chg="add del">
          <ac:chgData name="Martin, Meghna" userId="S::k2371890@kingston.ac.uk::c690c561-3f37-42ea-a70f-080500fce832" providerId="AD" clId="Web-{C654D368-4333-582A-1446-7BF6798A653C}" dt="2023-12-05T19:56:35.580" v="85"/>
          <ac:picMkLst>
            <pc:docMk/>
            <pc:sldMk cId="2440606226" sldId="259"/>
            <ac:picMk id="11" creationId="{A3D512BA-228A-4979-9312-ACD246E1099D}"/>
          </ac:picMkLst>
        </pc:picChg>
        <pc:cxnChg chg="add del mod">
          <ac:chgData name="Martin, Meghna" userId="S::k2371890@kingston.ac.uk::c690c561-3f37-42ea-a70f-080500fce832" providerId="AD" clId="Web-{C654D368-4333-582A-1446-7BF6798A653C}" dt="2023-12-05T20:05:33.752" v="152"/>
          <ac:cxnSpMkLst>
            <pc:docMk/>
            <pc:sldMk cId="2440606226" sldId="259"/>
            <ac:cxnSpMk id="8" creationId="{D5459710-3004-34E6-4FA1-7A9D590F61AD}"/>
          </ac:cxnSpMkLst>
        </pc:cxnChg>
        <pc:cxnChg chg="add del mod">
          <ac:chgData name="Martin, Meghna" userId="S::k2371890@kingston.ac.uk::c690c561-3f37-42ea-a70f-080500fce832" providerId="AD" clId="Web-{C654D368-4333-582A-1446-7BF6798A653C}" dt="2023-12-05T20:05:31.251" v="150"/>
          <ac:cxnSpMkLst>
            <pc:docMk/>
            <pc:sldMk cId="2440606226" sldId="259"/>
            <ac:cxnSpMk id="10" creationId="{3CC184DA-4D82-91DD-23AC-E2B1B7F76DA7}"/>
          </ac:cxnSpMkLst>
        </pc:cxnChg>
        <pc:cxnChg chg="add mod">
          <ac:chgData name="Martin, Meghna" userId="S::k2371890@kingston.ac.uk::c690c561-3f37-42ea-a70f-080500fce832" providerId="AD" clId="Web-{C654D368-4333-582A-1446-7BF6798A653C}" dt="2023-12-05T20:06:17.768" v="161" actId="1076"/>
          <ac:cxnSpMkLst>
            <pc:docMk/>
            <pc:sldMk cId="2440606226" sldId="259"/>
            <ac:cxnSpMk id="12" creationId="{AABA4AB3-7139-5117-637D-A80858B3678A}"/>
          </ac:cxnSpMkLst>
        </pc:cxnChg>
        <pc:cxnChg chg="add del">
          <ac:chgData name="Martin, Meghna" userId="S::k2371890@kingston.ac.uk::c690c561-3f37-42ea-a70f-080500fce832" providerId="AD" clId="Web-{C654D368-4333-582A-1446-7BF6798A653C}" dt="2023-12-05T20:02:16.824" v="114"/>
          <ac:cxnSpMkLst>
            <pc:docMk/>
            <pc:sldMk cId="2440606226" sldId="259"/>
            <ac:cxnSpMk id="18" creationId="{30EFD79F-7790-479B-B7DB-BD0D8C101DDD}"/>
          </ac:cxnSpMkLst>
        </pc:cxnChg>
        <pc:cxnChg chg="add del">
          <ac:chgData name="Martin, Meghna" userId="S::k2371890@kingston.ac.uk::c690c561-3f37-42ea-a70f-080500fce832" providerId="AD" clId="Web-{C654D368-4333-582A-1446-7BF6798A653C}" dt="2023-12-05T20:02:16.824" v="114"/>
          <ac:cxnSpMkLst>
            <pc:docMk/>
            <pc:sldMk cId="2440606226" sldId="259"/>
            <ac:cxnSpMk id="25" creationId="{30EFD79F-7790-479B-B7DB-BD0D8C101DDD}"/>
          </ac:cxnSpMkLst>
        </pc:cxnChg>
      </pc:sldChg>
      <pc:sldChg chg="modSp mod modClrScheme chgLayout">
        <pc:chgData name="Martin, Meghna" userId="S::k2371890@kingston.ac.uk::c690c561-3f37-42ea-a70f-080500fce832" providerId="AD" clId="Web-{C654D368-4333-582A-1446-7BF6798A653C}" dt="2023-12-05T19:52:06.056" v="47"/>
        <pc:sldMkLst>
          <pc:docMk/>
          <pc:sldMk cId="3587494897" sldId="260"/>
        </pc:sldMkLst>
        <pc:spChg chg="mod ord">
          <ac:chgData name="Martin, Meghna" userId="S::k2371890@kingston.ac.uk::c690c561-3f37-42ea-a70f-080500fce832" providerId="AD" clId="Web-{C654D368-4333-582A-1446-7BF6798A653C}" dt="2023-12-05T19:52:06.056" v="47"/>
          <ac:spMkLst>
            <pc:docMk/>
            <pc:sldMk cId="3587494897" sldId="260"/>
            <ac:spMk id="2" creationId="{4656805A-F0BD-89EA-5338-CD386D415A2F}"/>
          </ac:spMkLst>
        </pc:spChg>
        <pc:spChg chg="mod ord">
          <ac:chgData name="Martin, Meghna" userId="S::k2371890@kingston.ac.uk::c690c561-3f37-42ea-a70f-080500fce832" providerId="AD" clId="Web-{C654D368-4333-582A-1446-7BF6798A653C}" dt="2023-12-05T19:52:06.056" v="47"/>
          <ac:spMkLst>
            <pc:docMk/>
            <pc:sldMk cId="3587494897" sldId="260"/>
            <ac:spMk id="3" creationId="{2DCB816D-9916-450E-1AB1-AB7E7B21B8E1}"/>
          </ac:spMkLst>
        </pc:spChg>
      </pc:sldChg>
      <pc:sldChg chg="modSp mod modClrScheme chgLayout">
        <pc:chgData name="Martin, Meghna" userId="S::k2371890@kingston.ac.uk::c690c561-3f37-42ea-a70f-080500fce832" providerId="AD" clId="Web-{C654D368-4333-582A-1446-7BF6798A653C}" dt="2023-12-05T19:52:06.056" v="47"/>
        <pc:sldMkLst>
          <pc:docMk/>
          <pc:sldMk cId="2965427224" sldId="261"/>
        </pc:sldMkLst>
        <pc:spChg chg="mod ord">
          <ac:chgData name="Martin, Meghna" userId="S::k2371890@kingston.ac.uk::c690c561-3f37-42ea-a70f-080500fce832" providerId="AD" clId="Web-{C654D368-4333-582A-1446-7BF6798A653C}" dt="2023-12-05T19:52:06.056" v="47"/>
          <ac:spMkLst>
            <pc:docMk/>
            <pc:sldMk cId="2965427224" sldId="261"/>
            <ac:spMk id="2" creationId="{33632B65-0F7E-3033-33AD-425D4BA2E270}"/>
          </ac:spMkLst>
        </pc:spChg>
        <pc:spChg chg="mod ord">
          <ac:chgData name="Martin, Meghna" userId="S::k2371890@kingston.ac.uk::c690c561-3f37-42ea-a70f-080500fce832" providerId="AD" clId="Web-{C654D368-4333-582A-1446-7BF6798A653C}" dt="2023-12-05T19:52:06.056" v="47"/>
          <ac:spMkLst>
            <pc:docMk/>
            <pc:sldMk cId="2965427224" sldId="261"/>
            <ac:spMk id="3" creationId="{4A077763-A531-D506-5A3B-9B5C81DC1F94}"/>
          </ac:spMkLst>
        </pc:spChg>
      </pc:sldChg>
      <pc:sldChg chg="modSp mod modClrScheme chgLayout">
        <pc:chgData name="Martin, Meghna" userId="S::k2371890@kingston.ac.uk::c690c561-3f37-42ea-a70f-080500fce832" providerId="AD" clId="Web-{C654D368-4333-582A-1446-7BF6798A653C}" dt="2023-12-05T19:52:06.056" v="47"/>
        <pc:sldMkLst>
          <pc:docMk/>
          <pc:sldMk cId="3297137459" sldId="262"/>
        </pc:sldMkLst>
        <pc:spChg chg="mod ord">
          <ac:chgData name="Martin, Meghna" userId="S::k2371890@kingston.ac.uk::c690c561-3f37-42ea-a70f-080500fce832" providerId="AD" clId="Web-{C654D368-4333-582A-1446-7BF6798A653C}" dt="2023-12-05T19:52:06.056" v="47"/>
          <ac:spMkLst>
            <pc:docMk/>
            <pc:sldMk cId="3297137459" sldId="262"/>
            <ac:spMk id="2" creationId="{1D2F9DA2-3014-4000-7CF4-6822EB95D80E}"/>
          </ac:spMkLst>
        </pc:spChg>
        <pc:spChg chg="mod ord">
          <ac:chgData name="Martin, Meghna" userId="S::k2371890@kingston.ac.uk::c690c561-3f37-42ea-a70f-080500fce832" providerId="AD" clId="Web-{C654D368-4333-582A-1446-7BF6798A653C}" dt="2023-12-05T19:52:06.056" v="47"/>
          <ac:spMkLst>
            <pc:docMk/>
            <pc:sldMk cId="3297137459" sldId="262"/>
            <ac:spMk id="3" creationId="{84B55C23-6E4B-F58C-FA2E-2BB09B8FC457}"/>
          </ac:spMkLst>
        </pc:spChg>
      </pc:sldChg>
      <pc:sldChg chg="modSp mod modClrScheme chgLayout">
        <pc:chgData name="Martin, Meghna" userId="S::k2371890@kingston.ac.uk::c690c561-3f37-42ea-a70f-080500fce832" providerId="AD" clId="Web-{C654D368-4333-582A-1446-7BF6798A653C}" dt="2023-12-05T19:52:06.056" v="47"/>
        <pc:sldMkLst>
          <pc:docMk/>
          <pc:sldMk cId="3980898506" sldId="263"/>
        </pc:sldMkLst>
        <pc:spChg chg="mod ord">
          <ac:chgData name="Martin, Meghna" userId="S::k2371890@kingston.ac.uk::c690c561-3f37-42ea-a70f-080500fce832" providerId="AD" clId="Web-{C654D368-4333-582A-1446-7BF6798A653C}" dt="2023-12-05T19:52:06.056" v="47"/>
          <ac:spMkLst>
            <pc:docMk/>
            <pc:sldMk cId="3980898506" sldId="263"/>
            <ac:spMk id="2" creationId="{9074A70A-3691-1E65-AC74-11776AA8BDC2}"/>
          </ac:spMkLst>
        </pc:spChg>
        <pc:spChg chg="mod ord">
          <ac:chgData name="Martin, Meghna" userId="S::k2371890@kingston.ac.uk::c690c561-3f37-42ea-a70f-080500fce832" providerId="AD" clId="Web-{C654D368-4333-582A-1446-7BF6798A653C}" dt="2023-12-05T19:52:06.056" v="47"/>
          <ac:spMkLst>
            <pc:docMk/>
            <pc:sldMk cId="3980898506" sldId="263"/>
            <ac:spMk id="3" creationId="{ABC0D7FB-F985-7156-2866-AE4B7623D23E}"/>
          </ac:spMkLst>
        </pc:spChg>
      </pc:sldChg>
      <pc:sldMasterChg chg="del delSldLayout">
        <pc:chgData name="Martin, Meghna" userId="S::k2371890@kingston.ac.uk::c690c561-3f37-42ea-a70f-080500fce832" providerId="AD" clId="Web-{C654D368-4333-582A-1446-7BF6798A653C}" dt="2023-12-05T19:48:14.065" v="12"/>
        <pc:sldMasterMkLst>
          <pc:docMk/>
          <pc:sldMasterMk cId="3094128706" sldId="2147483731"/>
        </pc:sldMasterMkLst>
        <pc:sldLayoutChg chg="del">
          <pc:chgData name="Martin, Meghna" userId="S::k2371890@kingston.ac.uk::c690c561-3f37-42ea-a70f-080500fce832" providerId="AD" clId="Web-{C654D368-4333-582A-1446-7BF6798A653C}" dt="2023-12-05T19:48:14.065" v="12"/>
          <pc:sldLayoutMkLst>
            <pc:docMk/>
            <pc:sldMasterMk cId="3094128706" sldId="2147483731"/>
            <pc:sldLayoutMk cId="3398952315" sldId="2147483732"/>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2665635029" sldId="2147483733"/>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939650955" sldId="2147483734"/>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761899230" sldId="2147483735"/>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3168446990" sldId="2147483736"/>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4200902251" sldId="2147483737"/>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3230382433" sldId="2147483738"/>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2455222112" sldId="2147483739"/>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4096294407" sldId="2147483740"/>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1973125300" sldId="2147483741"/>
          </pc:sldLayoutMkLst>
        </pc:sldLayoutChg>
        <pc:sldLayoutChg chg="del">
          <pc:chgData name="Martin, Meghna" userId="S::k2371890@kingston.ac.uk::c690c561-3f37-42ea-a70f-080500fce832" providerId="AD" clId="Web-{C654D368-4333-582A-1446-7BF6798A653C}" dt="2023-12-05T19:48:14.065" v="12"/>
          <pc:sldLayoutMkLst>
            <pc:docMk/>
            <pc:sldMasterMk cId="3094128706" sldId="2147483731"/>
            <pc:sldLayoutMk cId="1153998982" sldId="2147483742"/>
          </pc:sldLayoutMkLst>
        </pc:sldLayoutChg>
      </pc:sldMasterChg>
      <pc:sldMasterChg chg="add del addSldLayout delSldLayout modSldLayout">
        <pc:chgData name="Martin, Meghna" userId="S::k2371890@kingston.ac.uk::c690c561-3f37-42ea-a70f-080500fce832" providerId="AD" clId="Web-{C654D368-4333-582A-1446-7BF6798A653C}" dt="2023-12-05T19:52:06.056" v="47"/>
        <pc:sldMasterMkLst>
          <pc:docMk/>
          <pc:sldMasterMk cId="1223789735" sldId="2147483743"/>
        </pc:sldMasterMkLst>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1993718014" sldId="2147483744"/>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3849155757" sldId="2147483745"/>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3569059062" sldId="2147483746"/>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1424314730" sldId="2147483747"/>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1910599876" sldId="2147483748"/>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3133039350" sldId="2147483749"/>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877411061" sldId="2147483750"/>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1130575535" sldId="2147483751"/>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3577578863" sldId="2147483752"/>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993852346" sldId="2147483753"/>
          </pc:sldLayoutMkLst>
        </pc:sldLayoutChg>
        <pc:sldLayoutChg chg="add del mod replId">
          <pc:chgData name="Martin, Meghna" userId="S::k2371890@kingston.ac.uk::c690c561-3f37-42ea-a70f-080500fce832" providerId="AD" clId="Web-{C654D368-4333-582A-1446-7BF6798A653C}" dt="2023-12-05T19:52:06.056" v="47"/>
          <pc:sldLayoutMkLst>
            <pc:docMk/>
            <pc:sldMasterMk cId="1223789735" sldId="2147483743"/>
            <pc:sldLayoutMk cId="3565524728" sldId="2147483754"/>
          </pc:sldLayoutMkLst>
        </pc:sldLayoutChg>
      </pc:sldMasterChg>
      <pc:sldMasterChg chg="add del addSldLayout delSldLayout modSldLayout">
        <pc:chgData name="Martin, Meghna" userId="S::k2371890@kingston.ac.uk::c690c561-3f37-42ea-a70f-080500fce832" providerId="AD" clId="Web-{C654D368-4333-582A-1446-7BF6798A653C}" dt="2023-12-05T19:52:06.056" v="47"/>
        <pc:sldMasterMkLst>
          <pc:docMk/>
          <pc:sldMasterMk cId="1388393210" sldId="2147483755"/>
        </pc:sldMasterMkLst>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2607498922" sldId="2147483756"/>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2618348530" sldId="2147483757"/>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912334586" sldId="2147483758"/>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00466509" sldId="2147483759"/>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3016840758" sldId="2147483760"/>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999289622" sldId="2147483761"/>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3229774441" sldId="2147483762"/>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3953721670" sldId="2147483763"/>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477093736" sldId="2147483764"/>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805723818" sldId="2147483765"/>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505579121" sldId="2147483766"/>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867742664" sldId="2147483767"/>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2246751665" sldId="2147483768"/>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1386876078" sldId="2147483769"/>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2847697722" sldId="2147483770"/>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4189854778" sldId="2147483771"/>
          </pc:sldLayoutMkLst>
        </pc:sldLayoutChg>
        <pc:sldLayoutChg chg="add del mod replId">
          <pc:chgData name="Martin, Meghna" userId="S::k2371890@kingston.ac.uk::c690c561-3f37-42ea-a70f-080500fce832" providerId="AD" clId="Web-{C654D368-4333-582A-1446-7BF6798A653C}" dt="2023-12-05T19:52:06.056" v="47"/>
          <pc:sldLayoutMkLst>
            <pc:docMk/>
            <pc:sldMasterMk cId="1388393210" sldId="2147483755"/>
            <pc:sldLayoutMk cId="2785638618" sldId="2147483772"/>
          </pc:sldLayoutMkLst>
        </pc:sldLayoutChg>
      </pc:sldMasterChg>
    </pc:docChg>
  </pc:docChgLst>
  <pc:docChgLst>
    <pc:chgData name="Mohammad, Istiak" userId="S::k2323025@kingston.ac.uk::701e387c-1ecb-40a6-af21-7ed083f33737" providerId="AD" clId="Web-{EFB0950F-6146-134C-0BE0-64DA5F805844}"/>
    <pc:docChg chg="addSld modSld">
      <pc:chgData name="Mohammad, Istiak" userId="S::k2323025@kingston.ac.uk::701e387c-1ecb-40a6-af21-7ed083f33737" providerId="AD" clId="Web-{EFB0950F-6146-134C-0BE0-64DA5F805844}" dt="2023-12-13T16:18:06.815" v="159" actId="20577"/>
      <pc:docMkLst>
        <pc:docMk/>
      </pc:docMkLst>
      <pc:sldChg chg="modSp">
        <pc:chgData name="Mohammad, Istiak" userId="S::k2323025@kingston.ac.uk::701e387c-1ecb-40a6-af21-7ed083f33737" providerId="AD" clId="Web-{EFB0950F-6146-134C-0BE0-64DA5F805844}" dt="2023-12-13T16:16:25.607" v="148" actId="20577"/>
        <pc:sldMkLst>
          <pc:docMk/>
          <pc:sldMk cId="3587494897" sldId="260"/>
        </pc:sldMkLst>
        <pc:spChg chg="mod">
          <ac:chgData name="Mohammad, Istiak" userId="S::k2323025@kingston.ac.uk::701e387c-1ecb-40a6-af21-7ed083f33737" providerId="AD" clId="Web-{EFB0950F-6146-134C-0BE0-64DA5F805844}" dt="2023-12-13T16:16:25.607" v="148" actId="20577"/>
          <ac:spMkLst>
            <pc:docMk/>
            <pc:sldMk cId="3587494897" sldId="260"/>
            <ac:spMk id="5" creationId="{3B39A933-BDC2-009F-D30E-8F91B2D7A6E4}"/>
          </ac:spMkLst>
        </pc:spChg>
        <pc:spChg chg="mod">
          <ac:chgData name="Mohammad, Istiak" userId="S::k2323025@kingston.ac.uk::701e387c-1ecb-40a6-af21-7ed083f33737" providerId="AD" clId="Web-{EFB0950F-6146-134C-0BE0-64DA5F805844}" dt="2023-12-13T16:02:29.163" v="80" actId="20577"/>
          <ac:spMkLst>
            <pc:docMk/>
            <pc:sldMk cId="3587494897" sldId="260"/>
            <ac:spMk id="1035" creationId="{26034569-94F4-EA4A-3762-29D64F921A7A}"/>
          </ac:spMkLst>
        </pc:spChg>
      </pc:sldChg>
      <pc:sldChg chg="addSp modSp">
        <pc:chgData name="Mohammad, Istiak" userId="S::k2323025@kingston.ac.uk::701e387c-1ecb-40a6-af21-7ed083f33737" providerId="AD" clId="Web-{EFB0950F-6146-134C-0BE0-64DA5F805844}" dt="2023-12-13T16:14:55.463" v="138" actId="1076"/>
        <pc:sldMkLst>
          <pc:docMk/>
          <pc:sldMk cId="2965427224" sldId="261"/>
        </pc:sldMkLst>
        <pc:spChg chg="add mod">
          <ac:chgData name="Mohammad, Istiak" userId="S::k2323025@kingston.ac.uk::701e387c-1ecb-40a6-af21-7ed083f33737" providerId="AD" clId="Web-{EFB0950F-6146-134C-0BE0-64DA5F805844}" dt="2023-12-13T16:14:55.463" v="138" actId="1076"/>
          <ac:spMkLst>
            <pc:docMk/>
            <pc:sldMk cId="2965427224" sldId="261"/>
            <ac:spMk id="5" creationId="{EE920B7E-103B-BECC-6B11-0FFC3C367A1A}"/>
          </ac:spMkLst>
        </pc:spChg>
      </pc:sldChg>
      <pc:sldChg chg="addSp modSp">
        <pc:chgData name="Mohammad, Istiak" userId="S::k2323025@kingston.ac.uk::701e387c-1ecb-40a6-af21-7ed083f33737" providerId="AD" clId="Web-{EFB0950F-6146-134C-0BE0-64DA5F805844}" dt="2023-12-13T16:13:01.332" v="130" actId="20577"/>
        <pc:sldMkLst>
          <pc:docMk/>
          <pc:sldMk cId="3297137459" sldId="262"/>
        </pc:sldMkLst>
        <pc:spChg chg="add mod">
          <ac:chgData name="Mohammad, Istiak" userId="S::k2323025@kingston.ac.uk::701e387c-1ecb-40a6-af21-7ed083f33737" providerId="AD" clId="Web-{EFB0950F-6146-134C-0BE0-64DA5F805844}" dt="2023-12-13T16:13:01.332" v="130" actId="20577"/>
          <ac:spMkLst>
            <pc:docMk/>
            <pc:sldMk cId="3297137459" sldId="262"/>
            <ac:spMk id="6" creationId="{9D073FA3-CBB0-70A4-8130-14EB318F2DB5}"/>
          </ac:spMkLst>
        </pc:spChg>
      </pc:sldChg>
      <pc:sldChg chg="modSp">
        <pc:chgData name="Mohammad, Istiak" userId="S::k2323025@kingston.ac.uk::701e387c-1ecb-40a6-af21-7ed083f33737" providerId="AD" clId="Web-{EFB0950F-6146-134C-0BE0-64DA5F805844}" dt="2023-12-13T16:18:06.815" v="159" actId="20577"/>
        <pc:sldMkLst>
          <pc:docMk/>
          <pc:sldMk cId="3980898506" sldId="263"/>
        </pc:sldMkLst>
        <pc:spChg chg="mod">
          <ac:chgData name="Mohammad, Istiak" userId="S::k2323025@kingston.ac.uk::701e387c-1ecb-40a6-af21-7ed083f33737" providerId="AD" clId="Web-{EFB0950F-6146-134C-0BE0-64DA5F805844}" dt="2023-12-13T16:18:06.815" v="159" actId="20577"/>
          <ac:spMkLst>
            <pc:docMk/>
            <pc:sldMk cId="3980898506" sldId="263"/>
            <ac:spMk id="3" creationId="{ABC0D7FB-F985-7156-2866-AE4B7623D23E}"/>
          </ac:spMkLst>
        </pc:spChg>
      </pc:sldChg>
      <pc:sldChg chg="modSp">
        <pc:chgData name="Mohammad, Istiak" userId="S::k2323025@kingston.ac.uk::701e387c-1ecb-40a6-af21-7ed083f33737" providerId="AD" clId="Web-{EFB0950F-6146-134C-0BE0-64DA5F805844}" dt="2023-12-13T16:07:29.849" v="111" actId="20577"/>
        <pc:sldMkLst>
          <pc:docMk/>
          <pc:sldMk cId="54572495" sldId="264"/>
        </pc:sldMkLst>
        <pc:spChg chg="mod">
          <ac:chgData name="Mohammad, Istiak" userId="S::k2323025@kingston.ac.uk::701e387c-1ecb-40a6-af21-7ed083f33737" providerId="AD" clId="Web-{EFB0950F-6146-134C-0BE0-64DA5F805844}" dt="2023-12-13T16:07:29.849" v="111" actId="20577"/>
          <ac:spMkLst>
            <pc:docMk/>
            <pc:sldMk cId="54572495" sldId="264"/>
            <ac:spMk id="5" creationId="{0117471B-7A1F-2A7D-BB12-6BA6BF578A4D}"/>
          </ac:spMkLst>
        </pc:spChg>
      </pc:sldChg>
      <pc:sldChg chg="addSp delSp modSp new">
        <pc:chgData name="Mohammad, Istiak" userId="S::k2323025@kingston.ac.uk::701e387c-1ecb-40a6-af21-7ed083f33737" providerId="AD" clId="Web-{EFB0950F-6146-134C-0BE0-64DA5F805844}" dt="2023-12-13T16:16:18.029" v="146" actId="20577"/>
        <pc:sldMkLst>
          <pc:docMk/>
          <pc:sldMk cId="2664423158" sldId="267"/>
        </pc:sldMkLst>
        <pc:spChg chg="add del mod">
          <ac:chgData name="Mohammad, Istiak" userId="S::k2323025@kingston.ac.uk::701e387c-1ecb-40a6-af21-7ed083f33737" providerId="AD" clId="Web-{EFB0950F-6146-134C-0BE0-64DA5F805844}" dt="2023-12-13T15:54:55.987" v="38" actId="20577"/>
          <ac:spMkLst>
            <pc:docMk/>
            <pc:sldMk cId="2664423158" sldId="267"/>
            <ac:spMk id="2" creationId="{3874AA22-6968-C311-B655-BEC7ABF396D3}"/>
          </ac:spMkLst>
        </pc:spChg>
        <pc:spChg chg="mod">
          <ac:chgData name="Mohammad, Istiak" userId="S::k2323025@kingston.ac.uk::701e387c-1ecb-40a6-af21-7ed083f33737" providerId="AD" clId="Web-{EFB0950F-6146-134C-0BE0-64DA5F805844}" dt="2023-12-13T16:16:18.029" v="146" actId="20577"/>
          <ac:spMkLst>
            <pc:docMk/>
            <pc:sldMk cId="2664423158" sldId="267"/>
            <ac:spMk id="3" creationId="{4C052681-8748-E06E-4A27-A9A85C22B2FA}"/>
          </ac:spMkLst>
        </pc:spChg>
      </pc:sldChg>
    </pc:docChg>
  </pc:docChgLst>
  <pc:docChgLst>
    <pc:chgData name="Martin, Meghna" userId="S::k2371890@kingston.ac.uk::c690c561-3f37-42ea-a70f-080500fce832" providerId="AD" clId="Web-{0FE3758E-B526-58D0-4015-E2FC95AF8E93}"/>
    <pc:docChg chg="modSld">
      <pc:chgData name="Martin, Meghna" userId="S::k2371890@kingston.ac.uk::c690c561-3f37-42ea-a70f-080500fce832" providerId="AD" clId="Web-{0FE3758E-B526-58D0-4015-E2FC95AF8E93}" dt="2023-12-10T02:10:21.045" v="9"/>
      <pc:docMkLst>
        <pc:docMk/>
      </pc:docMkLst>
      <pc:sldChg chg="addSp delSp modSp">
        <pc:chgData name="Martin, Meghna" userId="S::k2371890@kingston.ac.uk::c690c561-3f37-42ea-a70f-080500fce832" providerId="AD" clId="Web-{0FE3758E-B526-58D0-4015-E2FC95AF8E93}" dt="2023-12-10T02:10:21.045" v="9"/>
        <pc:sldMkLst>
          <pc:docMk/>
          <pc:sldMk cId="3587494897" sldId="260"/>
        </pc:sldMkLst>
        <pc:spChg chg="add mod">
          <ac:chgData name="Martin, Meghna" userId="S::k2371890@kingston.ac.uk::c690c561-3f37-42ea-a70f-080500fce832" providerId="AD" clId="Web-{0FE3758E-B526-58D0-4015-E2FC95AF8E93}" dt="2023-12-10T02:10:21.045" v="9"/>
          <ac:spMkLst>
            <pc:docMk/>
            <pc:sldMk cId="3587494897" sldId="260"/>
            <ac:spMk id="4" creationId="{31B714CD-1BB0-22D5-B987-3B38FAF3CF50}"/>
          </ac:spMkLst>
        </pc:spChg>
        <pc:spChg chg="del">
          <ac:chgData name="Martin, Meghna" userId="S::k2371890@kingston.ac.uk::c690c561-3f37-42ea-a70f-080500fce832" providerId="AD" clId="Web-{0FE3758E-B526-58D0-4015-E2FC95AF8E93}" dt="2023-12-10T02:09:57.544" v="0"/>
          <ac:spMkLst>
            <pc:docMk/>
            <pc:sldMk cId="3587494897" sldId="260"/>
            <ac:spMk id="7" creationId="{801E8300-CDDF-B2BE-DE77-E9B746D6A19B}"/>
          </ac:spMkLst>
        </pc:spChg>
        <pc:spChg chg="mod">
          <ac:chgData name="Martin, Meghna" userId="S::k2371890@kingston.ac.uk::c690c561-3f37-42ea-a70f-080500fce832" providerId="AD" clId="Web-{0FE3758E-B526-58D0-4015-E2FC95AF8E93}" dt="2023-12-10T02:10:20.592" v="5" actId="20577"/>
          <ac:spMkLst>
            <pc:docMk/>
            <pc:sldMk cId="3587494897" sldId="260"/>
            <ac:spMk id="1035" creationId="{26034569-94F4-EA4A-3762-29D64F921A7A}"/>
          </ac:spMkLst>
        </pc:spChg>
        <pc:picChg chg="add mod">
          <ac:chgData name="Martin, Meghna" userId="S::k2371890@kingston.ac.uk::c690c561-3f37-42ea-a70f-080500fce832" providerId="AD" clId="Web-{0FE3758E-B526-58D0-4015-E2FC95AF8E93}" dt="2023-12-10T02:10:21.013" v="7"/>
          <ac:picMkLst>
            <pc:docMk/>
            <pc:sldMk cId="3587494897" sldId="260"/>
            <ac:picMk id="3" creationId="{AB7E0C32-4CED-1F51-0A7C-11D132B93183}"/>
          </ac:picMkLst>
        </pc:picChg>
        <pc:picChg chg="del">
          <ac:chgData name="Martin, Meghna" userId="S::k2371890@kingston.ac.uk::c690c561-3f37-42ea-a70f-080500fce832" providerId="AD" clId="Web-{0FE3758E-B526-58D0-4015-E2FC95AF8E93}" dt="2023-12-10T02:09:57.544" v="0"/>
          <ac:picMkLst>
            <pc:docMk/>
            <pc:sldMk cId="3587494897" sldId="260"/>
            <ac:picMk id="6" creationId="{94CA0CF4-7DA5-76A4-AA5F-02A41AEF8EB0}"/>
          </ac:picMkLst>
        </pc:picChg>
      </pc:sldChg>
    </pc:docChg>
  </pc:docChgLst>
  <pc:docChgLst>
    <pc:chgData name="Martin, Meghna" userId="S::k2371890@kingston.ac.uk::c690c561-3f37-42ea-a70f-080500fce832" providerId="AD" clId="Web-{FEE419E3-E5E1-26F4-8C61-D44B6BD3F49C}"/>
    <pc:docChg chg="modSld">
      <pc:chgData name="Martin, Meghna" userId="S::k2371890@kingston.ac.uk::c690c561-3f37-42ea-a70f-080500fce832" providerId="AD" clId="Web-{FEE419E3-E5E1-26F4-8C61-D44B6BD3F49C}" dt="2023-12-14T20:20:24.258" v="11" actId="1076"/>
      <pc:docMkLst>
        <pc:docMk/>
      </pc:docMkLst>
      <pc:sldChg chg="modSp">
        <pc:chgData name="Martin, Meghna" userId="S::k2371890@kingston.ac.uk::c690c561-3f37-42ea-a70f-080500fce832" providerId="AD" clId="Web-{FEE419E3-E5E1-26F4-8C61-D44B6BD3F49C}" dt="2023-12-14T20:20:24.258" v="11" actId="1076"/>
        <pc:sldMkLst>
          <pc:docMk/>
          <pc:sldMk cId="4097426746" sldId="257"/>
        </pc:sldMkLst>
        <pc:spChg chg="mod">
          <ac:chgData name="Martin, Meghna" userId="S::k2371890@kingston.ac.uk::c690c561-3f37-42ea-a70f-080500fce832" providerId="AD" clId="Web-{FEE419E3-E5E1-26F4-8C61-D44B6BD3F49C}" dt="2023-12-14T20:20:02.336" v="10"/>
          <ac:spMkLst>
            <pc:docMk/>
            <pc:sldMk cId="4097426746" sldId="257"/>
            <ac:spMk id="20" creationId="{6AB6CF90-5C29-D750-46DA-FC26AE5CEF8B}"/>
          </ac:spMkLst>
        </pc:spChg>
        <pc:spChg chg="mod">
          <ac:chgData name="Martin, Meghna" userId="S::k2371890@kingston.ac.uk::c690c561-3f37-42ea-a70f-080500fce832" providerId="AD" clId="Web-{FEE419E3-E5E1-26F4-8C61-D44B6BD3F49C}" dt="2023-12-14T20:19:56.195" v="9"/>
          <ac:spMkLst>
            <pc:docMk/>
            <pc:sldMk cId="4097426746" sldId="257"/>
            <ac:spMk id="21" creationId="{65C0579C-2A1D-C004-0D1A-685B63DD42B6}"/>
          </ac:spMkLst>
        </pc:spChg>
        <pc:spChg chg="mod">
          <ac:chgData name="Martin, Meghna" userId="S::k2371890@kingston.ac.uk::c690c561-3f37-42ea-a70f-080500fce832" providerId="AD" clId="Web-{FEE419E3-E5E1-26F4-8C61-D44B6BD3F49C}" dt="2023-12-14T20:19:53.226" v="8"/>
          <ac:spMkLst>
            <pc:docMk/>
            <pc:sldMk cId="4097426746" sldId="257"/>
            <ac:spMk id="22" creationId="{8347D134-CA74-7326-1F8C-6903C9B68CB6}"/>
          </ac:spMkLst>
        </pc:spChg>
        <pc:spChg chg="mod">
          <ac:chgData name="Martin, Meghna" userId="S::k2371890@kingston.ac.uk::c690c561-3f37-42ea-a70f-080500fce832" providerId="AD" clId="Web-{FEE419E3-E5E1-26F4-8C61-D44B6BD3F49C}" dt="2023-12-14T20:19:42.569" v="6"/>
          <ac:spMkLst>
            <pc:docMk/>
            <pc:sldMk cId="4097426746" sldId="257"/>
            <ac:spMk id="24" creationId="{91F6781D-6A77-74CC-0281-4A7FD89FFC64}"/>
          </ac:spMkLst>
        </pc:spChg>
        <pc:spChg chg="mod">
          <ac:chgData name="Martin, Meghna" userId="S::k2371890@kingston.ac.uk::c690c561-3f37-42ea-a70f-080500fce832" providerId="AD" clId="Web-{FEE419E3-E5E1-26F4-8C61-D44B6BD3F49C}" dt="2023-12-14T20:19:49.507" v="7"/>
          <ac:spMkLst>
            <pc:docMk/>
            <pc:sldMk cId="4097426746" sldId="257"/>
            <ac:spMk id="26" creationId="{452F20FA-E43E-7ED9-5E9C-EACCE9A0B315}"/>
          </ac:spMkLst>
        </pc:spChg>
        <pc:picChg chg="mod">
          <ac:chgData name="Martin, Meghna" userId="S::k2371890@kingston.ac.uk::c690c561-3f37-42ea-a70f-080500fce832" providerId="AD" clId="Web-{FEE419E3-E5E1-26F4-8C61-D44B6BD3F49C}" dt="2023-12-14T20:20:24.258" v="11" actId="1076"/>
          <ac:picMkLst>
            <pc:docMk/>
            <pc:sldMk cId="4097426746" sldId="257"/>
            <ac:picMk id="5" creationId="{4B528EF6-C604-367B-84C9-82D1E1E95692}"/>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074989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0572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557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67742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46751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6876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7697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418985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8563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18348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1233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046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1684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99289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977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53721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7709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12/14/2023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8839321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blogs.lse.ac.uk/businessreview/2021/07/14/the-ethics-and-politics-of-artificial-intelligence/" TargetMode="External"/><Relationship Id="rId7" Type="http://schemas.openxmlformats.org/officeDocument/2006/relationships/hyperlink" Target="https://www.tandfonline.com/doi/full/10.1080/13600869.2021.1906479" TargetMode="External"/><Relationship Id="rId2" Type="http://schemas.openxmlformats.org/officeDocument/2006/relationships/hyperlink" Target="https://www.technologyreview.com/2023/07/28/1076756/six-ways-that-ai-could-change-politics/" TargetMode="External"/><Relationship Id="rId1" Type="http://schemas.openxmlformats.org/officeDocument/2006/relationships/slideLayout" Target="../slideLayouts/slideLayout2.xml"/><Relationship Id="rId6" Type="http://schemas.openxmlformats.org/officeDocument/2006/relationships/hyperlink" Target="https://www.linkedin.com/pulse/impact-artificial-intelligence-ai-workplace-charlotte-volet" TargetMode="External"/><Relationship Id="rId5" Type="http://schemas.openxmlformats.org/officeDocument/2006/relationships/hyperlink" Target="https://www.3dbear.io/blog/the-impact-of-ai-how-artificial-intelligence-is-transforming-society" TargetMode="External"/><Relationship Id="rId4" Type="http://schemas.openxmlformats.org/officeDocument/2006/relationships/hyperlink" Target="https://www.gov.uk/government/publications/the-potential-impact-of-ai-on-uk-employment-and-the-demand-for-skil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4000" r="-4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extBox 2">
            <a:extLst>
              <a:ext uri="{FF2B5EF4-FFF2-40B4-BE49-F238E27FC236}">
                <a16:creationId xmlns:a16="http://schemas.microsoft.com/office/drawing/2014/main" id="{C10FA249-6C59-8C00-5FE3-74D2A3DF6F14}"/>
              </a:ext>
            </a:extLst>
          </p:cNvPr>
          <p:cNvSpPr txBox="1"/>
          <p:nvPr/>
        </p:nvSpPr>
        <p:spPr>
          <a:xfrm>
            <a:off x="10737227" y="5027308"/>
            <a:ext cx="1741314" cy="204849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62500" lnSpcReduction="20000"/>
          </a:bodyPr>
          <a:lstStyle/>
          <a:p>
            <a:pPr>
              <a:spcAft>
                <a:spcPts val="1000"/>
              </a:spcAft>
              <a:buClr>
                <a:schemeClr val="tx1"/>
              </a:buClr>
              <a:buSzPct val="100000"/>
              <a:buFont typeface="Arial"/>
              <a:buChar char="•"/>
            </a:pPr>
            <a:endParaRPr lang="en-US"/>
          </a:p>
          <a:p>
            <a:pPr>
              <a:spcAft>
                <a:spcPts val="1000"/>
              </a:spcAft>
              <a:buClr>
                <a:schemeClr val="tx1"/>
              </a:buClr>
              <a:buSzPct val="100000"/>
            </a:pPr>
            <a:r>
              <a:rPr lang="en-US" b="1"/>
              <a:t>PE_C_TB1_G23 :</a:t>
            </a:r>
          </a:p>
          <a:p>
            <a:pPr>
              <a:spcAft>
                <a:spcPts val="1000"/>
              </a:spcAft>
            </a:pPr>
            <a:r>
              <a:rPr lang="en-US" b="1" dirty="0"/>
              <a:t>Meghna Martin</a:t>
            </a:r>
            <a:endParaRPr lang="en-US" dirty="0"/>
          </a:p>
          <a:p>
            <a:pPr>
              <a:spcAft>
                <a:spcPts val="1000"/>
              </a:spcAft>
            </a:pPr>
            <a:r>
              <a:rPr lang="en-US" b="1" dirty="0"/>
              <a:t>Damian Lopez </a:t>
            </a:r>
            <a:endParaRPr lang="en-US" dirty="0">
              <a:cs typeface="Calibri"/>
            </a:endParaRPr>
          </a:p>
          <a:p>
            <a:pPr>
              <a:spcAft>
                <a:spcPts val="1000"/>
              </a:spcAft>
            </a:pPr>
            <a:r>
              <a:rPr lang="en-US" b="1"/>
              <a:t>Istiak Mohammad </a:t>
            </a:r>
          </a:p>
          <a:p>
            <a:pPr>
              <a:spcAft>
                <a:spcPts val="1000"/>
              </a:spcAft>
            </a:pPr>
            <a:r>
              <a:rPr lang="en-US" b="1" dirty="0"/>
              <a:t>Lewis Babila</a:t>
            </a:r>
            <a:endParaRPr lang="en-US" dirty="0"/>
          </a:p>
          <a:p>
            <a:pPr>
              <a:spcAft>
                <a:spcPts val="1000"/>
              </a:spcAft>
            </a:pPr>
            <a:r>
              <a:rPr lang="en-US" b="1" dirty="0"/>
              <a:t>Ahmad </a:t>
            </a:r>
            <a:r>
              <a:rPr lang="en-US" b="1" dirty="0" err="1"/>
              <a:t>Ahmad</a:t>
            </a:r>
            <a:r>
              <a:rPr lang="en-US" b="1" dirty="0"/>
              <a:t> </a:t>
            </a:r>
            <a:endParaRPr lang="en-US" b="1">
              <a:cs typeface="Calibri"/>
            </a:endParaRPr>
          </a:p>
          <a:p>
            <a:pPr>
              <a:spcAft>
                <a:spcPts val="1000"/>
              </a:spcAft>
              <a:buClr>
                <a:schemeClr val="tx1"/>
              </a:buClr>
              <a:buSzPct val="100000"/>
              <a:buFont typeface="Arial"/>
              <a:buChar char="•"/>
            </a:pPr>
            <a:endParaRPr lang="en-US"/>
          </a:p>
          <a:p>
            <a:pPr>
              <a:spcAft>
                <a:spcPts val="1000"/>
              </a:spcAft>
              <a:buClr>
                <a:schemeClr val="tx1"/>
              </a:buClr>
              <a:buSzPct val="100000"/>
              <a:buFont typeface="Arial"/>
              <a:buChar char="•"/>
            </a:pPr>
            <a:endParaRPr lang="en-US"/>
          </a:p>
        </p:txBody>
      </p:sp>
      <p:sp>
        <p:nvSpPr>
          <p:cNvPr id="25" name="Title 24">
            <a:extLst>
              <a:ext uri="{FF2B5EF4-FFF2-40B4-BE49-F238E27FC236}">
                <a16:creationId xmlns:a16="http://schemas.microsoft.com/office/drawing/2014/main" id="{C3432A10-2435-6A25-9BE8-002EF6E660F1}"/>
              </a:ext>
            </a:extLst>
          </p:cNvPr>
          <p:cNvSpPr>
            <a:spLocks noGrp="1"/>
          </p:cNvSpPr>
          <p:nvPr>
            <p:ph type="ctrTitle"/>
          </p:nvPr>
        </p:nvSpPr>
        <p:spPr>
          <a:xfrm>
            <a:off x="6558365" y="-3111428"/>
            <a:ext cx="7197726" cy="2421464"/>
          </a:xfrm>
        </p:spPr>
        <p:txBody>
          <a:bodyPr/>
          <a:lstStyle/>
          <a:p>
            <a:endParaRPr lang="en-US"/>
          </a:p>
        </p:txBody>
      </p:sp>
      <p:sp>
        <p:nvSpPr>
          <p:cNvPr id="13" name="Title 1">
            <a:extLst>
              <a:ext uri="{FF2B5EF4-FFF2-40B4-BE49-F238E27FC236}">
                <a16:creationId xmlns:a16="http://schemas.microsoft.com/office/drawing/2014/main" id="{3F4E795A-3A43-FB56-52D3-CEBBAD5C1988}"/>
              </a:ext>
            </a:extLst>
          </p:cNvPr>
          <p:cNvSpPr txBox="1">
            <a:spLocks/>
          </p:cNvSpPr>
          <p:nvPr/>
        </p:nvSpPr>
        <p:spPr>
          <a:xfrm>
            <a:off x="449867" y="1480371"/>
            <a:ext cx="4236287" cy="4294496"/>
          </a:xfrm>
          <a:prstGeom prst="rect">
            <a:avLst/>
          </a:prstGeom>
          <a:effectLst/>
        </p:spPr>
        <p:txBody>
          <a:bodyPr vert="horz" lIns="91440" tIns="45720" rIns="91440" bIns="45720" rtlCol="0" anchor="ctr">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sz="3600" b="1" i="1" dirty="0">
                <a:solidFill>
                  <a:srgbClr val="0A090D"/>
                </a:solidFill>
                <a:latin typeface="Georgia Pro"/>
              </a:rPr>
              <a:t>NAVIGATING      ARTIFICIAL </a:t>
            </a:r>
            <a:br>
              <a:rPr lang="en-US" sz="3600" b="1" i="1" dirty="0">
                <a:solidFill>
                  <a:srgbClr val="0A090D"/>
                </a:solidFill>
                <a:latin typeface="Georgia Pro"/>
              </a:rPr>
            </a:br>
            <a:r>
              <a:rPr lang="en-US" sz="3600" b="1" i="1" dirty="0">
                <a:solidFill>
                  <a:srgbClr val="0A090D"/>
                </a:solidFill>
                <a:latin typeface="Georgia Pro"/>
              </a:rPr>
              <a:t>INTELLIGENCE IN THE </a:t>
            </a:r>
            <a:br>
              <a:rPr lang="en-US" sz="3600" b="1" i="1" dirty="0">
                <a:solidFill>
                  <a:srgbClr val="0A090D"/>
                </a:solidFill>
                <a:latin typeface="Georgia Pro"/>
              </a:rPr>
            </a:br>
            <a:r>
              <a:rPr lang="en-US" sz="3600" b="1" i="1" dirty="0">
                <a:solidFill>
                  <a:srgbClr val="0A090D"/>
                </a:solidFill>
                <a:latin typeface="Georgia Pro"/>
              </a:rPr>
              <a:t>PROFESSIONALWORKPLACE</a:t>
            </a:r>
            <a:endParaRPr lang="en-US" dirty="0">
              <a:solidFill>
                <a:srgbClr val="0A090D"/>
              </a:solidFill>
            </a:endParaRPr>
          </a:p>
        </p:txBody>
      </p:sp>
      <p:sp>
        <p:nvSpPr>
          <p:cNvPr id="27" name="Title 1">
            <a:extLst>
              <a:ext uri="{FF2B5EF4-FFF2-40B4-BE49-F238E27FC236}">
                <a16:creationId xmlns:a16="http://schemas.microsoft.com/office/drawing/2014/main" id="{43DD34E0-0B4E-D281-B41A-BC931CABB68B}"/>
              </a:ext>
            </a:extLst>
          </p:cNvPr>
          <p:cNvSpPr txBox="1">
            <a:spLocks/>
          </p:cNvSpPr>
          <p:nvPr/>
        </p:nvSpPr>
        <p:spPr>
          <a:xfrm>
            <a:off x="514442" y="1480370"/>
            <a:ext cx="4236287" cy="4294496"/>
          </a:xfrm>
          <a:prstGeom prst="rect">
            <a:avLst/>
          </a:prstGeom>
          <a:effectLst/>
        </p:spPr>
        <p:txBody>
          <a:bodyPr vert="horz" lIns="91440" tIns="45720" rIns="91440" bIns="45720" rtlCol="0" anchor="ctr">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sz="3600" b="1" i="1">
                <a:latin typeface="Georgia Pro"/>
              </a:rPr>
              <a:t>NAVIGATING      </a:t>
            </a:r>
            <a:r>
              <a:rPr lang="en-US" sz="3600" b="1" i="1" dirty="0">
                <a:latin typeface="Georgia Pro"/>
              </a:rPr>
              <a:t>ARTIFICIAL </a:t>
            </a:r>
            <a:br>
              <a:rPr lang="en-US" sz="3600" b="1" i="1" dirty="0">
                <a:latin typeface="Georgia Pro"/>
              </a:rPr>
            </a:br>
            <a:r>
              <a:rPr lang="en-US" sz="3600" b="1" i="1" dirty="0">
                <a:latin typeface="Georgia Pro"/>
              </a:rPr>
              <a:t>INTELLIGENCE IN THE </a:t>
            </a:r>
            <a:br>
              <a:rPr lang="en-US" sz="3600" b="1" i="1" dirty="0">
                <a:latin typeface="Georgia Pro"/>
              </a:rPr>
            </a:br>
            <a:r>
              <a:rPr lang="en-US" sz="3600" b="1" i="1" dirty="0">
                <a:latin typeface="Georgia Pro"/>
              </a:rPr>
              <a:t>PROFESSIONALWORKPLACE</a:t>
            </a:r>
            <a:endParaRPr lang="en-US" sz="3600" i="1">
              <a:latin typeface="Georgia Pro"/>
            </a:endParaRPr>
          </a:p>
        </p:txBody>
      </p:sp>
    </p:spTree>
    <p:extLst>
      <p:ext uri="{BB962C8B-B14F-4D97-AF65-F5344CB8AC3E}">
        <p14:creationId xmlns:p14="http://schemas.microsoft.com/office/powerpoint/2010/main" val="160597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s in 3D">
            <a:extLst>
              <a:ext uri="{FF2B5EF4-FFF2-40B4-BE49-F238E27FC236}">
                <a16:creationId xmlns:a16="http://schemas.microsoft.com/office/drawing/2014/main" id="{4B528EF6-C604-367B-84C9-82D1E1E95692}"/>
              </a:ext>
            </a:extLst>
          </p:cNvPr>
          <p:cNvPicPr>
            <a:picLocks noChangeAspect="1"/>
          </p:cNvPicPr>
          <p:nvPr/>
        </p:nvPicPr>
        <p:blipFill rotWithShape="1">
          <a:blip r:embed="rId2">
            <a:alphaModFix amt="25000"/>
          </a:blip>
          <a:srcRect t="18478" b="9175"/>
          <a:stretch/>
        </p:blipFill>
        <p:spPr>
          <a:xfrm>
            <a:off x="-135679" y="17939"/>
            <a:ext cx="12191980" cy="6857990"/>
          </a:xfrm>
          <a:prstGeom prst="rect">
            <a:avLst/>
          </a:prstGeom>
        </p:spPr>
      </p:pic>
      <p:pic>
        <p:nvPicPr>
          <p:cNvPr id="25" name="Picture 2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90B9A378-B201-24EA-1F6E-7A98BFA81D67}"/>
              </a:ext>
            </a:extLst>
          </p:cNvPr>
          <p:cNvSpPr>
            <a:spLocks noGrp="1"/>
          </p:cNvSpPr>
          <p:nvPr>
            <p:ph type="title"/>
          </p:nvPr>
        </p:nvSpPr>
        <p:spPr>
          <a:xfrm>
            <a:off x="604521" y="325120"/>
            <a:ext cx="10131425" cy="1456267"/>
          </a:xfrm>
        </p:spPr>
        <p:txBody>
          <a:bodyPr>
            <a:normAutofit/>
          </a:bodyPr>
          <a:lstStyle/>
          <a:p>
            <a:pPr algn="ctr"/>
            <a:br>
              <a:rPr lang="en-GB" b="1" i="1" dirty="0">
                <a:latin typeface="Georgia Pro"/>
                <a:cs typeface="Arial"/>
              </a:rPr>
            </a:br>
            <a:r>
              <a:rPr lang="en-GB" b="1" i="1">
                <a:latin typeface="Georgia Pro"/>
                <a:cs typeface="Arial"/>
              </a:rPr>
              <a:t>INTRODUCTION</a:t>
            </a:r>
            <a:endParaRPr lang="en-US">
              <a:cs typeface="Calibri Light" panose="020F0302020204030204"/>
            </a:endParaRPr>
          </a:p>
        </p:txBody>
      </p:sp>
      <p:sp>
        <p:nvSpPr>
          <p:cNvPr id="20" name="Rectangle 19">
            <a:extLst>
              <a:ext uri="{FF2B5EF4-FFF2-40B4-BE49-F238E27FC236}">
                <a16:creationId xmlns:a16="http://schemas.microsoft.com/office/drawing/2014/main" id="{6AB6CF90-5C29-D750-46DA-FC26AE5CEF8B}"/>
              </a:ext>
            </a:extLst>
          </p:cNvPr>
          <p:cNvSpPr/>
          <p:nvPr/>
        </p:nvSpPr>
        <p:spPr>
          <a:xfrm>
            <a:off x="1026994" y="4048760"/>
            <a:ext cx="1777165" cy="2274169"/>
          </a:xfrm>
          <a:prstGeom prst="rect">
            <a:avLst/>
          </a:prstGeom>
          <a:solidFill>
            <a:srgbClr val="09275B"/>
          </a:solidFill>
          <a:ln>
            <a:solidFill>
              <a:srgbClr val="09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58684345-31AC-86C2-D6E1-D62F10D25837}"/>
              </a:ext>
            </a:extLst>
          </p:cNvPr>
          <p:cNvSpPr>
            <a:spLocks noGrp="1"/>
          </p:cNvSpPr>
          <p:nvPr/>
        </p:nvSpPr>
        <p:spPr>
          <a:xfrm>
            <a:off x="1031241" y="2711027"/>
            <a:ext cx="10131425" cy="98721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sz="2000" dirty="0">
                <a:cs typeface="Arial" panose="020B0604020202020204"/>
              </a:rPr>
              <a:t>With the development of AI, the world has never seen more integration with it and machine learning powered systems. This rapid development of AI forces us to consider different aspects of AI. </a:t>
            </a:r>
            <a:endParaRPr lang="en-US" sz="2000" dirty="0">
              <a:cs typeface="Calibri"/>
            </a:endParaRPr>
          </a:p>
          <a:p>
            <a:pPr marL="0" indent="0">
              <a:buNone/>
            </a:pPr>
            <a:endParaRPr lang="en-GB">
              <a:cs typeface="Arial" panose="020B0604020202020204"/>
            </a:endParaRPr>
          </a:p>
          <a:p>
            <a:pPr marL="344170" indent="-344170">
              <a:buClr>
                <a:srgbClr val="FFFFFF"/>
              </a:buClr>
              <a:buFont typeface="Wingdings" panose="020B0604020202020204" pitchFamily="34" charset="0"/>
              <a:buChar char="Ø"/>
            </a:pPr>
            <a:endParaRPr lang="en-GB">
              <a:cs typeface="Arial" panose="020B0604020202020204"/>
            </a:endParaRPr>
          </a:p>
        </p:txBody>
      </p:sp>
      <p:sp>
        <p:nvSpPr>
          <p:cNvPr id="4" name="Rectangle 3">
            <a:extLst>
              <a:ext uri="{FF2B5EF4-FFF2-40B4-BE49-F238E27FC236}">
                <a16:creationId xmlns:a16="http://schemas.microsoft.com/office/drawing/2014/main" id="{877323FA-B3F6-58D0-535F-497402C60694}"/>
              </a:ext>
            </a:extLst>
          </p:cNvPr>
          <p:cNvSpPr/>
          <p:nvPr/>
        </p:nvSpPr>
        <p:spPr>
          <a:xfrm>
            <a:off x="1153160" y="3931919"/>
            <a:ext cx="1767839" cy="2286000"/>
          </a:xfrm>
          <a:prstGeom prst="rect">
            <a:avLst/>
          </a:prstGeom>
          <a:solidFill>
            <a:srgbClr val="0A16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Georgia Pro"/>
                <a:cs typeface="Calibri"/>
              </a:rPr>
              <a:t>POLITICAL IMPACTS </a:t>
            </a:r>
          </a:p>
        </p:txBody>
      </p:sp>
      <p:sp>
        <p:nvSpPr>
          <p:cNvPr id="21" name="Rectangle 20">
            <a:extLst>
              <a:ext uri="{FF2B5EF4-FFF2-40B4-BE49-F238E27FC236}">
                <a16:creationId xmlns:a16="http://schemas.microsoft.com/office/drawing/2014/main" id="{65C0579C-2A1D-C004-0D1A-685B63DD42B6}"/>
              </a:ext>
            </a:extLst>
          </p:cNvPr>
          <p:cNvSpPr/>
          <p:nvPr/>
        </p:nvSpPr>
        <p:spPr>
          <a:xfrm>
            <a:off x="3146095" y="4047008"/>
            <a:ext cx="1779276" cy="2269184"/>
          </a:xfrm>
          <a:prstGeom prst="rect">
            <a:avLst/>
          </a:prstGeom>
          <a:solidFill>
            <a:srgbClr val="09275B"/>
          </a:solidFill>
          <a:ln>
            <a:solidFill>
              <a:srgbClr val="09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F99251-7D29-7BBF-3A2E-D7B006E988C0}"/>
              </a:ext>
            </a:extLst>
          </p:cNvPr>
          <p:cNvSpPr/>
          <p:nvPr/>
        </p:nvSpPr>
        <p:spPr>
          <a:xfrm>
            <a:off x="3241945" y="3931918"/>
            <a:ext cx="1757679" cy="2286000"/>
          </a:xfrm>
          <a:prstGeom prst="rect">
            <a:avLst/>
          </a:prstGeom>
          <a:solidFill>
            <a:srgbClr val="0A16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Georgia Pro"/>
                <a:cs typeface="Calibri"/>
              </a:rPr>
              <a:t>ECONOMIC IMPACTS </a:t>
            </a:r>
            <a:endParaRPr lang="en-US" dirty="0">
              <a:latin typeface="Georgia Pro"/>
            </a:endParaRPr>
          </a:p>
        </p:txBody>
      </p:sp>
      <p:sp>
        <p:nvSpPr>
          <p:cNvPr id="22" name="Rectangle 21">
            <a:extLst>
              <a:ext uri="{FF2B5EF4-FFF2-40B4-BE49-F238E27FC236}">
                <a16:creationId xmlns:a16="http://schemas.microsoft.com/office/drawing/2014/main" id="{8347D134-CA74-7326-1F8C-6903C9B68CB6}"/>
              </a:ext>
            </a:extLst>
          </p:cNvPr>
          <p:cNvSpPr/>
          <p:nvPr/>
        </p:nvSpPr>
        <p:spPr>
          <a:xfrm>
            <a:off x="5323559" y="4049038"/>
            <a:ext cx="1675564" cy="2276396"/>
          </a:xfrm>
          <a:prstGeom prst="rect">
            <a:avLst/>
          </a:prstGeom>
          <a:solidFill>
            <a:srgbClr val="09275B"/>
          </a:solidFill>
          <a:ln>
            <a:solidFill>
              <a:srgbClr val="09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F6781D-6A77-74CC-0281-4A7FD89FFC64}"/>
              </a:ext>
            </a:extLst>
          </p:cNvPr>
          <p:cNvSpPr/>
          <p:nvPr/>
        </p:nvSpPr>
        <p:spPr>
          <a:xfrm>
            <a:off x="7418747" y="4048760"/>
            <a:ext cx="1798319" cy="2276674"/>
          </a:xfrm>
          <a:prstGeom prst="rect">
            <a:avLst/>
          </a:prstGeom>
          <a:solidFill>
            <a:srgbClr val="09275B"/>
          </a:solidFill>
          <a:ln>
            <a:solidFill>
              <a:srgbClr val="09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2F20FA-E43E-7ED9-5E9C-EACCE9A0B315}"/>
              </a:ext>
            </a:extLst>
          </p:cNvPr>
          <p:cNvSpPr/>
          <p:nvPr/>
        </p:nvSpPr>
        <p:spPr>
          <a:xfrm>
            <a:off x="9494178" y="4003576"/>
            <a:ext cx="1611256" cy="2320384"/>
          </a:xfrm>
          <a:prstGeom prst="rect">
            <a:avLst/>
          </a:prstGeom>
          <a:solidFill>
            <a:srgbClr val="09275B"/>
          </a:solidFill>
          <a:ln>
            <a:solidFill>
              <a:srgbClr val="09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320DB5-F1FA-C398-EC19-D440B5BC8451}"/>
              </a:ext>
            </a:extLst>
          </p:cNvPr>
          <p:cNvSpPr/>
          <p:nvPr/>
        </p:nvSpPr>
        <p:spPr>
          <a:xfrm>
            <a:off x="5437061" y="3931917"/>
            <a:ext cx="1686559" cy="2286000"/>
          </a:xfrm>
          <a:prstGeom prst="rect">
            <a:avLst/>
          </a:prstGeom>
          <a:solidFill>
            <a:srgbClr val="0A16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Georgia Pro"/>
                <a:cs typeface="Calibri"/>
              </a:rPr>
              <a:t>SOCIETAL IMPACTS </a:t>
            </a:r>
            <a:endParaRPr lang="en-US" dirty="0">
              <a:latin typeface="Georgia Pro"/>
            </a:endParaRPr>
          </a:p>
        </p:txBody>
      </p:sp>
      <p:sp>
        <p:nvSpPr>
          <p:cNvPr id="11" name="Rectangle 10">
            <a:extLst>
              <a:ext uri="{FF2B5EF4-FFF2-40B4-BE49-F238E27FC236}">
                <a16:creationId xmlns:a16="http://schemas.microsoft.com/office/drawing/2014/main" id="{192888B4-5DB2-312B-A882-E0014A984173}"/>
              </a:ext>
            </a:extLst>
          </p:cNvPr>
          <p:cNvSpPr/>
          <p:nvPr/>
        </p:nvSpPr>
        <p:spPr>
          <a:xfrm>
            <a:off x="7534196" y="3931918"/>
            <a:ext cx="1747519" cy="2286000"/>
          </a:xfrm>
          <a:prstGeom prst="rect">
            <a:avLst/>
          </a:prstGeom>
          <a:solidFill>
            <a:srgbClr val="0A16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Georgia Pro"/>
                <a:cs typeface="Calibri"/>
              </a:rPr>
              <a:t>ETHICAL IMPACTS </a:t>
            </a:r>
            <a:endParaRPr lang="en-US" dirty="0">
              <a:latin typeface="Georgia Pro"/>
            </a:endParaRPr>
          </a:p>
        </p:txBody>
      </p:sp>
      <p:sp>
        <p:nvSpPr>
          <p:cNvPr id="12" name="Rectangle 11">
            <a:extLst>
              <a:ext uri="{FF2B5EF4-FFF2-40B4-BE49-F238E27FC236}">
                <a16:creationId xmlns:a16="http://schemas.microsoft.com/office/drawing/2014/main" id="{8DD40F8D-A4B2-4CC9-EAEF-DE9EA1BF5079}"/>
              </a:ext>
            </a:extLst>
          </p:cNvPr>
          <p:cNvSpPr/>
          <p:nvPr/>
        </p:nvSpPr>
        <p:spPr>
          <a:xfrm>
            <a:off x="9585681" y="3931918"/>
            <a:ext cx="1615439" cy="2286000"/>
          </a:xfrm>
          <a:prstGeom prst="rect">
            <a:avLst/>
          </a:prstGeom>
          <a:solidFill>
            <a:srgbClr val="0A16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Georgia Pro"/>
                <a:cs typeface="Calibri"/>
              </a:rPr>
              <a:t>LEGAL IMPACTS </a:t>
            </a:r>
            <a:endParaRPr lang="en-US" dirty="0">
              <a:latin typeface="Georgia Pro"/>
            </a:endParaRPr>
          </a:p>
        </p:txBody>
      </p:sp>
      <p:cxnSp>
        <p:nvCxnSpPr>
          <p:cNvPr id="28" name="Straight Arrow Connector 27">
            <a:extLst>
              <a:ext uri="{FF2B5EF4-FFF2-40B4-BE49-F238E27FC236}">
                <a16:creationId xmlns:a16="http://schemas.microsoft.com/office/drawing/2014/main" id="{EE47F574-F257-1348-0407-632E67CB6F48}"/>
              </a:ext>
            </a:extLst>
          </p:cNvPr>
          <p:cNvCxnSpPr/>
          <p:nvPr/>
        </p:nvCxnSpPr>
        <p:spPr>
          <a:xfrm>
            <a:off x="3506499" y="1658504"/>
            <a:ext cx="4303350" cy="952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7426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descr="Artificial Intelligence Background Images - Free Download on Freepik">
            <a:extLst>
              <a:ext uri="{FF2B5EF4-FFF2-40B4-BE49-F238E27FC236}">
                <a16:creationId xmlns:a16="http://schemas.microsoft.com/office/drawing/2014/main" id="{237692B4-AD1E-BDB9-1F63-777C24DF27F7}"/>
              </a:ext>
            </a:extLst>
          </p:cNvPr>
          <p:cNvPicPr>
            <a:picLocks noChangeAspect="1"/>
          </p:cNvPicPr>
          <p:nvPr/>
        </p:nvPicPr>
        <p:blipFill rotWithShape="1">
          <a:blip r:embed="rId3"/>
          <a:srcRect/>
          <a:stretch/>
        </p:blipFill>
        <p:spPr>
          <a:xfrm>
            <a:off x="20" y="10"/>
            <a:ext cx="12191980" cy="6857990"/>
          </a:xfrm>
          <a:prstGeom prst="rect">
            <a:avLst/>
          </a:prstGeom>
        </p:spPr>
      </p:pic>
      <p:pic>
        <p:nvPicPr>
          <p:cNvPr id="45" name="Picture 44">
            <a:extLst>
              <a:ext uri="{FF2B5EF4-FFF2-40B4-BE49-F238E27FC236}">
                <a16:creationId xmlns:a16="http://schemas.microsoft.com/office/drawing/2014/main" id="{C63E20F8-074D-4B3B-AE66-7BBD6F1CB7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168A5C37-E0A9-462D-BC65-C14D9025F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62026" y="607814"/>
            <a:ext cx="10264775"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BB52C99F-5CF3-3D0F-C3D3-6C470EDDD2FC}"/>
              </a:ext>
            </a:extLst>
          </p:cNvPr>
          <p:cNvSpPr txBox="1"/>
          <p:nvPr/>
        </p:nvSpPr>
        <p:spPr>
          <a:xfrm>
            <a:off x="1147317" y="3881914"/>
            <a:ext cx="8146677" cy="22382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endParaRPr lang="en-US" sz="1500" dirty="0">
              <a:cs typeface="Calibri"/>
            </a:endParaRPr>
          </a:p>
          <a:p>
            <a:r>
              <a:rPr lang="en-US" sz="1500" b="1" dirty="0"/>
              <a:t>However, despite the adverse impact AI has had in politics, what are the advantages?</a:t>
            </a:r>
            <a:endParaRPr lang="en-US" sz="1500" dirty="0">
              <a:cs typeface="Calibri"/>
            </a:endParaRPr>
          </a:p>
          <a:p>
            <a:endParaRPr lang="en-US" sz="1500" dirty="0">
              <a:cs typeface="Calibri"/>
            </a:endParaRPr>
          </a:p>
          <a:p>
            <a:pPr marL="285750" indent="-285750">
              <a:buFont typeface="Arial,Sans-Serif"/>
              <a:buChar char="•"/>
            </a:pPr>
            <a:r>
              <a:rPr lang="en-US" sz="1500" dirty="0"/>
              <a:t>Helping government agencies develop and deploy AI tools and creating AI-powered simulation models to assess policies and improve forecast.</a:t>
            </a:r>
            <a:endParaRPr lang="en-US" sz="1500" dirty="0">
              <a:cs typeface="Calibri"/>
            </a:endParaRPr>
          </a:p>
          <a:p>
            <a:pPr marL="285750" indent="-285750">
              <a:buFont typeface="Arial,Sans-Serif"/>
              <a:buChar char="•"/>
            </a:pPr>
            <a:r>
              <a:rPr lang="en-US" sz="1500" dirty="0"/>
              <a:t>It has also benefited the political system in policy analysis, electoral trends and data driven policymaking are just few of them which could be more efficient  with AI assisted tools.  although there are advantages the use of AI in politics should be transparent and fair and against biases and misuse. </a:t>
            </a:r>
            <a:endParaRPr lang="en-US" sz="1500" dirty="0">
              <a:cs typeface="Calibri"/>
            </a:endParaRPr>
          </a:p>
          <a:p>
            <a:r>
              <a:rPr lang="en-US" sz="1500" dirty="0"/>
              <a:t>                              </a:t>
            </a:r>
            <a:r>
              <a:rPr lang="en-US" sz="1500" i="1" dirty="0"/>
              <a:t> (LSE’s Department of Philosophy et al. 2021)</a:t>
            </a:r>
            <a:endParaRPr lang="en-US" sz="1500" i="1">
              <a:cs typeface="Calibri"/>
            </a:endParaRPr>
          </a:p>
          <a:p>
            <a:pPr>
              <a:spcAft>
                <a:spcPts val="1000"/>
              </a:spcAft>
              <a:buClr>
                <a:schemeClr val="tx1"/>
              </a:buClr>
              <a:buSzPct val="100000"/>
              <a:buFont typeface="Arial"/>
              <a:buChar char="•"/>
            </a:pPr>
            <a:endParaRPr lang="en-US"/>
          </a:p>
        </p:txBody>
      </p:sp>
      <p:sp>
        <p:nvSpPr>
          <p:cNvPr id="27" name="TextBox 26">
            <a:extLst>
              <a:ext uri="{FF2B5EF4-FFF2-40B4-BE49-F238E27FC236}">
                <a16:creationId xmlns:a16="http://schemas.microsoft.com/office/drawing/2014/main" id="{4B46F6F2-FB67-4A1A-5F18-E5ACE6E13581}"/>
              </a:ext>
            </a:extLst>
          </p:cNvPr>
          <p:cNvSpPr txBox="1"/>
          <p:nvPr/>
        </p:nvSpPr>
        <p:spPr>
          <a:xfrm>
            <a:off x="2940266" y="1851909"/>
            <a:ext cx="8076737" cy="1985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ea typeface="+mn-lt"/>
                <a:cs typeface="+mn-lt"/>
              </a:rPr>
              <a:t>As AI becomes more and more powerful, its impact is becoming broader and greater. How has this in result impacted the political system?</a:t>
            </a:r>
            <a:endParaRPr lang="en-US" sz="1500">
              <a:cs typeface="Calibri"/>
            </a:endParaRPr>
          </a:p>
          <a:p>
            <a:endParaRPr lang="en-US" sz="1500" dirty="0">
              <a:ea typeface="+mn-lt"/>
              <a:cs typeface="+mn-lt"/>
            </a:endParaRPr>
          </a:p>
          <a:p>
            <a:pPr marL="285750" indent="-285750">
              <a:buFont typeface="Arial,Sans-Serif"/>
              <a:buChar char="•"/>
            </a:pPr>
            <a:r>
              <a:rPr lang="en-US" sz="1500" dirty="0">
                <a:ea typeface="+mn-lt"/>
                <a:cs typeface="+mn-lt"/>
              </a:rPr>
              <a:t>AI has provided a huge amount of data about human activities and behavior which could be biased. Such as the US presidential election which took place in 2016  won by Donald Trump, which used algorithmic promotion and complex data manipulation. Therefore, if we use AI for elections, it could simulate a human politician to manipulate human trust(Schneier, B. 2023).</a:t>
            </a:r>
            <a:endParaRPr lang="en-US" sz="1500"/>
          </a:p>
          <a:p>
            <a:pPr algn="l"/>
            <a:endParaRPr lang="en-US" dirty="0">
              <a:cs typeface="Calibri"/>
            </a:endParaRPr>
          </a:p>
        </p:txBody>
      </p:sp>
      <p:sp>
        <p:nvSpPr>
          <p:cNvPr id="30" name="Title 1">
            <a:extLst>
              <a:ext uri="{FF2B5EF4-FFF2-40B4-BE49-F238E27FC236}">
                <a16:creationId xmlns:a16="http://schemas.microsoft.com/office/drawing/2014/main" id="{02DACF52-0A8D-1CF9-5C3C-C7437B257984}"/>
              </a:ext>
            </a:extLst>
          </p:cNvPr>
          <p:cNvSpPr>
            <a:spLocks noGrp="1"/>
          </p:cNvSpPr>
          <p:nvPr>
            <p:ph type="title"/>
          </p:nvPr>
        </p:nvSpPr>
        <p:spPr>
          <a:xfrm>
            <a:off x="658375" y="665444"/>
            <a:ext cx="10168295" cy="1649361"/>
          </a:xfrm>
        </p:spPr>
        <p:txBody>
          <a:bodyPr>
            <a:normAutofit/>
          </a:bodyPr>
          <a:lstStyle/>
          <a:p>
            <a:pPr algn="ctr">
              <a:lnSpc>
                <a:spcPct val="90000"/>
              </a:lnSpc>
            </a:pPr>
            <a:r>
              <a:rPr lang="en-US" sz="4100">
                <a:latin typeface="Georgia Pro"/>
                <a:cs typeface="Arial"/>
              </a:rPr>
              <a:t>POLITICAL IMPACTS</a:t>
            </a:r>
            <a:br>
              <a:rPr lang="en-US" sz="4100" dirty="0">
                <a:cs typeface="Arial"/>
              </a:rPr>
            </a:br>
            <a:endParaRPr lang="en-US" sz="4100"/>
          </a:p>
        </p:txBody>
      </p:sp>
      <p:pic>
        <p:nvPicPr>
          <p:cNvPr id="41" name="Graphic 40" descr="Court outline">
            <a:extLst>
              <a:ext uri="{FF2B5EF4-FFF2-40B4-BE49-F238E27FC236}">
                <a16:creationId xmlns:a16="http://schemas.microsoft.com/office/drawing/2014/main" id="{5D1AB302-70F8-561E-BCA2-9D049A6BA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9706" y="2050795"/>
            <a:ext cx="1233948" cy="1221658"/>
          </a:xfrm>
          <a:prstGeom prst="rect">
            <a:avLst/>
          </a:prstGeom>
        </p:spPr>
      </p:pic>
      <p:pic>
        <p:nvPicPr>
          <p:cNvPr id="42" name="Graphic 41" descr="Business Growth with solid fill">
            <a:extLst>
              <a:ext uri="{FF2B5EF4-FFF2-40B4-BE49-F238E27FC236}">
                <a16:creationId xmlns:a16="http://schemas.microsoft.com/office/drawing/2014/main" id="{00ED6D2C-D8DF-570F-410B-C330A6B165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1816" y="4248071"/>
            <a:ext cx="1233948" cy="1111046"/>
          </a:xfrm>
          <a:prstGeom prst="rect">
            <a:avLst/>
          </a:prstGeom>
        </p:spPr>
      </p:pic>
      <p:cxnSp>
        <p:nvCxnSpPr>
          <p:cNvPr id="43" name="Straight Arrow Connector 42">
            <a:extLst>
              <a:ext uri="{FF2B5EF4-FFF2-40B4-BE49-F238E27FC236}">
                <a16:creationId xmlns:a16="http://schemas.microsoft.com/office/drawing/2014/main" id="{D3F16DBB-218B-9CAF-E090-A4E70A1F6338}"/>
              </a:ext>
            </a:extLst>
          </p:cNvPr>
          <p:cNvCxnSpPr/>
          <p:nvPr/>
        </p:nvCxnSpPr>
        <p:spPr>
          <a:xfrm>
            <a:off x="3471863" y="1543049"/>
            <a:ext cx="4545804" cy="952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0898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9" name="Picture 18" descr="Navy Blue Color Images - Free Download on Freepik">
            <a:extLst>
              <a:ext uri="{FF2B5EF4-FFF2-40B4-BE49-F238E27FC236}">
                <a16:creationId xmlns:a16="http://schemas.microsoft.com/office/drawing/2014/main" id="{95B87BEA-775B-3560-B5D9-E8409EA0A499}"/>
              </a:ext>
            </a:extLst>
          </p:cNvPr>
          <p:cNvPicPr>
            <a:picLocks noChangeAspect="1"/>
          </p:cNvPicPr>
          <p:nvPr/>
        </p:nvPicPr>
        <p:blipFill>
          <a:blip r:embed="rId3"/>
          <a:stretch>
            <a:fillRect/>
          </a:stretch>
        </p:blipFill>
        <p:spPr>
          <a:xfrm>
            <a:off x="7547096" y="1832"/>
            <a:ext cx="4647466" cy="6854335"/>
          </a:xfrm>
          <a:prstGeom prst="rect">
            <a:avLst/>
          </a:prstGeom>
        </p:spPr>
      </p:pic>
      <p:sp>
        <p:nvSpPr>
          <p:cNvPr id="2" name="Title 1">
            <a:extLst>
              <a:ext uri="{FF2B5EF4-FFF2-40B4-BE49-F238E27FC236}">
                <a16:creationId xmlns:a16="http://schemas.microsoft.com/office/drawing/2014/main" id="{E1FA3039-3C86-BF32-EE53-36DB5941C376}"/>
              </a:ext>
            </a:extLst>
          </p:cNvPr>
          <p:cNvSpPr>
            <a:spLocks noGrp="1"/>
          </p:cNvSpPr>
          <p:nvPr>
            <p:ph type="title"/>
          </p:nvPr>
        </p:nvSpPr>
        <p:spPr>
          <a:xfrm>
            <a:off x="7736852" y="491064"/>
            <a:ext cx="4281192" cy="1783970"/>
          </a:xfrm>
        </p:spPr>
        <p:txBody>
          <a:bodyPr vert="horz" lIns="91440" tIns="45720" rIns="91440" bIns="45720" rtlCol="0" anchor="ctr">
            <a:normAutofit/>
          </a:bodyPr>
          <a:lstStyle/>
          <a:p>
            <a:pPr algn="ctr"/>
            <a:r>
              <a:rPr lang="en-US">
                <a:latin typeface="Georgia Pro"/>
              </a:rPr>
              <a:t>Economic Impact</a:t>
            </a:r>
            <a:endParaRPr lang="en-US"/>
          </a:p>
        </p:txBody>
      </p:sp>
      <p:pic>
        <p:nvPicPr>
          <p:cNvPr id="18" name="Picture 17" descr="WEF reports the biggest long-term risks to the global economy | Insurance  Business UK">
            <a:extLst>
              <a:ext uri="{FF2B5EF4-FFF2-40B4-BE49-F238E27FC236}">
                <a16:creationId xmlns:a16="http://schemas.microsoft.com/office/drawing/2014/main" id="{ED0064E4-46A4-3BE3-A428-99D3950D42AC}"/>
              </a:ext>
            </a:extLst>
          </p:cNvPr>
          <p:cNvPicPr>
            <a:picLocks noChangeAspect="1"/>
          </p:cNvPicPr>
          <p:nvPr/>
        </p:nvPicPr>
        <p:blipFill rotWithShape="1">
          <a:blip r:embed="rId4"/>
          <a:srcRect l="26761"/>
          <a:stretch/>
        </p:blipFill>
        <p:spPr>
          <a:xfrm>
            <a:off x="20" y="975"/>
            <a:ext cx="7552924" cy="6858000"/>
          </a:xfrm>
          <a:prstGeom prst="rect">
            <a:avLst/>
          </a:prstGeom>
        </p:spPr>
      </p:pic>
      <p:sp>
        <p:nvSpPr>
          <p:cNvPr id="5" name="TextBox 4">
            <a:extLst>
              <a:ext uri="{FF2B5EF4-FFF2-40B4-BE49-F238E27FC236}">
                <a16:creationId xmlns:a16="http://schemas.microsoft.com/office/drawing/2014/main" id="{0117471B-7A1F-2A7D-BB12-6BA6BF578A4D}"/>
              </a:ext>
            </a:extLst>
          </p:cNvPr>
          <p:cNvSpPr txBox="1"/>
          <p:nvPr/>
        </p:nvSpPr>
        <p:spPr>
          <a:xfrm>
            <a:off x="7854083" y="2028849"/>
            <a:ext cx="4046731" cy="44411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1000"/>
              </a:spcAft>
              <a:buClr>
                <a:schemeClr val="tx1"/>
              </a:buClr>
              <a:buSzPct val="100000"/>
            </a:pPr>
            <a:r>
              <a:rPr lang="en-US" b="1" baseline="0" dirty="0"/>
              <a:t>How will AI impact the economy in UK ? </a:t>
            </a:r>
            <a:endParaRPr lang="en-US" dirty="0">
              <a:ea typeface="Calibri" panose="020F0502020204030204"/>
              <a:cs typeface="Calibri" panose="020F0502020204030204"/>
            </a:endParaRPr>
          </a:p>
          <a:p>
            <a:pPr marL="285750" indent="-285750">
              <a:lnSpc>
                <a:spcPct val="90000"/>
              </a:lnSpc>
              <a:spcAft>
                <a:spcPts val="1000"/>
              </a:spcAft>
              <a:buClr>
                <a:schemeClr val="tx1"/>
              </a:buClr>
              <a:buSzPct val="100000"/>
              <a:buFont typeface="Wingdings"/>
              <a:buChar char="Ø"/>
            </a:pPr>
            <a:endParaRPr lang="en-US" sz="1700">
              <a:ea typeface="Calibri" panose="020F0502020204030204"/>
              <a:cs typeface="Calibri" panose="020F0502020204030204"/>
            </a:endParaRPr>
          </a:p>
          <a:p>
            <a:pPr marL="285750" indent="-285750">
              <a:lnSpc>
                <a:spcPct val="90000"/>
              </a:lnSpc>
              <a:spcAft>
                <a:spcPts val="1000"/>
              </a:spcAft>
              <a:buClr>
                <a:schemeClr val="tx1"/>
              </a:buClr>
              <a:buSzPct val="100000"/>
              <a:buFont typeface="Wingdings"/>
              <a:buChar char="Ø"/>
            </a:pPr>
            <a:r>
              <a:rPr lang="en-US" sz="1600" b="1" baseline="0" dirty="0"/>
              <a:t>AI technology has developed substantially in the past decade </a:t>
            </a:r>
            <a:r>
              <a:rPr lang="en-US" sz="1600" b="1" dirty="0"/>
              <a:t>and </a:t>
            </a:r>
            <a:r>
              <a:rPr lang="en-US" sz="1600" b="1" baseline="0" dirty="0"/>
              <a:t>new AI technologies have transformed whole sectors of the economy through increased productivity and </a:t>
            </a:r>
            <a:r>
              <a:rPr lang="en-US" sz="1600" b="1" dirty="0"/>
              <a:t>innovation</a:t>
            </a:r>
            <a:r>
              <a:rPr lang="en-US" sz="1600" dirty="0">
                <a:ea typeface="+mn-lt"/>
                <a:cs typeface="+mn-lt"/>
              </a:rPr>
              <a:t>.</a:t>
            </a:r>
          </a:p>
          <a:p>
            <a:pPr marL="285750" lvl="0" indent="-285750">
              <a:lnSpc>
                <a:spcPct val="90000"/>
              </a:lnSpc>
              <a:spcAft>
                <a:spcPts val="1000"/>
              </a:spcAft>
              <a:buClr>
                <a:schemeClr val="tx1"/>
              </a:buClr>
              <a:buSzPct val="100000"/>
              <a:buFont typeface="Wingdings"/>
              <a:buChar char="Ø"/>
            </a:pPr>
            <a:endParaRPr lang="en-US" sz="1600" dirty="0">
              <a:ea typeface="Calibri" panose="020F0502020204030204"/>
              <a:cs typeface="Calibri" panose="020F0502020204030204"/>
            </a:endParaRPr>
          </a:p>
          <a:p>
            <a:pPr marL="285750" lvl="0" indent="-285750">
              <a:lnSpc>
                <a:spcPct val="90000"/>
              </a:lnSpc>
              <a:spcAft>
                <a:spcPts val="1000"/>
              </a:spcAft>
              <a:buClr>
                <a:schemeClr val="tx1"/>
              </a:buClr>
              <a:buSzPct val="100000"/>
              <a:buFont typeface="Wingdings"/>
              <a:buChar char="Ø"/>
            </a:pPr>
            <a:r>
              <a:rPr lang="en-US" sz="1600" b="1" baseline="0" dirty="0"/>
              <a:t>These technologies have the potential to boost the economy significantly, perhaps by as much as 10% of GDP in the Uk by 2030.</a:t>
            </a:r>
          </a:p>
          <a:p>
            <a:pPr>
              <a:lnSpc>
                <a:spcPct val="90000"/>
              </a:lnSpc>
              <a:spcAft>
                <a:spcPts val="1000"/>
              </a:spcAft>
            </a:pPr>
            <a:r>
              <a:rPr lang="en-US" sz="1600" b="1" dirty="0">
                <a:cs typeface="Calibri" panose="020F0502020204030204"/>
              </a:rPr>
              <a:t>(</a:t>
            </a:r>
            <a:r>
              <a:rPr lang="en-US" sz="1600" dirty="0">
                <a:cs typeface="Calibri" panose="020F0502020204030204"/>
              </a:rPr>
              <a:t>Department for Science, I. and T. 2021)</a:t>
            </a:r>
            <a:endParaRPr lang="en-US" dirty="0"/>
          </a:p>
        </p:txBody>
      </p:sp>
      <p:cxnSp>
        <p:nvCxnSpPr>
          <p:cNvPr id="24" name="Straight Arrow Connector 23">
            <a:extLst>
              <a:ext uri="{FF2B5EF4-FFF2-40B4-BE49-F238E27FC236}">
                <a16:creationId xmlns:a16="http://schemas.microsoft.com/office/drawing/2014/main" id="{7A853E5A-9F26-E8BB-1CEB-F64927F2C7FA}"/>
              </a:ext>
            </a:extLst>
          </p:cNvPr>
          <p:cNvCxnSpPr/>
          <p:nvPr/>
        </p:nvCxnSpPr>
        <p:spPr>
          <a:xfrm flipV="1">
            <a:off x="8276491" y="2080846"/>
            <a:ext cx="3200400" cy="117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screen shot of a circuit board&#10;&#10;Description automatically generated">
            <a:extLst>
              <a:ext uri="{FF2B5EF4-FFF2-40B4-BE49-F238E27FC236}">
                <a16:creationId xmlns:a16="http://schemas.microsoft.com/office/drawing/2014/main" id="{BFBCD465-A51F-A692-11E3-2F6014937496}"/>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b="8907"/>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1D2F9DA2-3014-4000-7CF4-6822EB95D80E}"/>
              </a:ext>
            </a:extLst>
          </p:cNvPr>
          <p:cNvSpPr>
            <a:spLocks noGrp="1"/>
          </p:cNvSpPr>
          <p:nvPr>
            <p:ph type="title"/>
          </p:nvPr>
        </p:nvSpPr>
        <p:spPr>
          <a:xfrm>
            <a:off x="638176" y="478631"/>
            <a:ext cx="10131425" cy="1456267"/>
          </a:xfrm>
        </p:spPr>
        <p:txBody>
          <a:bodyPr>
            <a:normAutofit/>
          </a:bodyPr>
          <a:lstStyle/>
          <a:p>
            <a:pPr algn="ctr"/>
            <a:r>
              <a:rPr lang="en-US" b="1" dirty="0">
                <a:latin typeface="Georgia Pro"/>
                <a:cs typeface="Arial"/>
              </a:rPr>
              <a:t> SOCIETAL IMPACTS</a:t>
            </a:r>
            <a:br>
              <a:rPr lang="en-US" dirty="0">
                <a:cs typeface="Arial"/>
              </a:rPr>
            </a:br>
            <a:endParaRPr lang="en-US">
              <a:cs typeface="Arial"/>
            </a:endParaRPr>
          </a:p>
        </p:txBody>
      </p:sp>
      <p:sp>
        <p:nvSpPr>
          <p:cNvPr id="7" name="Rectangle 6">
            <a:extLst>
              <a:ext uri="{FF2B5EF4-FFF2-40B4-BE49-F238E27FC236}">
                <a16:creationId xmlns:a16="http://schemas.microsoft.com/office/drawing/2014/main" id="{54744236-155D-8959-9271-50880DBFFB8B}"/>
              </a:ext>
            </a:extLst>
          </p:cNvPr>
          <p:cNvSpPr/>
          <p:nvPr/>
        </p:nvSpPr>
        <p:spPr>
          <a:xfrm>
            <a:off x="671635" y="3743445"/>
            <a:ext cx="10260134" cy="188240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9B4CA4-68C3-2D4B-B99D-8317862BDA91}"/>
              </a:ext>
            </a:extLst>
          </p:cNvPr>
          <p:cNvSpPr/>
          <p:nvPr/>
        </p:nvSpPr>
        <p:spPr>
          <a:xfrm>
            <a:off x="677131" y="1687329"/>
            <a:ext cx="10316001" cy="174258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B55C23-6E4B-F58C-FA2E-2BB09B8FC457}"/>
              </a:ext>
            </a:extLst>
          </p:cNvPr>
          <p:cNvSpPr>
            <a:spLocks noGrp="1"/>
          </p:cNvSpPr>
          <p:nvPr>
            <p:ph idx="1"/>
          </p:nvPr>
        </p:nvSpPr>
        <p:spPr>
          <a:xfrm>
            <a:off x="822266" y="3938384"/>
            <a:ext cx="9779733" cy="1509671"/>
          </a:xfrm>
        </p:spPr>
        <p:txBody>
          <a:bodyPr>
            <a:normAutofit fontScale="92500" lnSpcReduction="10000"/>
          </a:bodyPr>
          <a:lstStyle/>
          <a:p>
            <a:pPr marL="0" indent="0">
              <a:lnSpc>
                <a:spcPct val="90000"/>
              </a:lnSpc>
              <a:buNone/>
            </a:pPr>
            <a:r>
              <a:rPr lang="en-US" sz="1700" b="1" dirty="0">
                <a:cs typeface="Arial" panose="020B0604020202020204"/>
              </a:rPr>
              <a:t>What may be some adverse effects of AI?</a:t>
            </a:r>
            <a:endParaRPr lang="en-US" sz="1700" b="1" dirty="0">
              <a:ea typeface="Calibri"/>
              <a:cs typeface="Arial" panose="020B0604020202020204"/>
            </a:endParaRPr>
          </a:p>
          <a:p>
            <a:pPr>
              <a:lnSpc>
                <a:spcPct val="90000"/>
              </a:lnSpc>
              <a:buClr>
                <a:srgbClr val="FFFFFF"/>
              </a:buClr>
              <a:buFont typeface="Wingdings"/>
              <a:buChar char="Ø"/>
            </a:pPr>
            <a:r>
              <a:rPr lang="en-US" sz="1700" dirty="0">
                <a:cs typeface="Arial" panose="020B0604020202020204"/>
              </a:rPr>
              <a:t> An issue that has become prominent in society is that most people have started using AI as their main source of information, both to find and lookup information. However, there has been many instances where AI has been providing information that may not be accurate or reliable. In addition to this, it can be argued that AI displays opinions instead of factual information, and this is dangerous since it may mislead people with false information and mislead opinions.</a:t>
            </a:r>
            <a:endParaRPr lang="en-US" sz="1700" dirty="0"/>
          </a:p>
        </p:txBody>
      </p:sp>
      <p:sp>
        <p:nvSpPr>
          <p:cNvPr id="5" name="TextBox 4">
            <a:extLst>
              <a:ext uri="{FF2B5EF4-FFF2-40B4-BE49-F238E27FC236}">
                <a16:creationId xmlns:a16="http://schemas.microsoft.com/office/drawing/2014/main" id="{FF65C111-FD50-602F-101D-594289C761CC}"/>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9" name="TextBox 8">
            <a:extLst>
              <a:ext uri="{FF2B5EF4-FFF2-40B4-BE49-F238E27FC236}">
                <a16:creationId xmlns:a16="http://schemas.microsoft.com/office/drawing/2014/main" id="{8B11360C-6060-D418-E2D8-31242C9B3F6C}"/>
              </a:ext>
            </a:extLst>
          </p:cNvPr>
          <p:cNvSpPr txBox="1"/>
          <p:nvPr/>
        </p:nvSpPr>
        <p:spPr>
          <a:xfrm>
            <a:off x="796498" y="1942245"/>
            <a:ext cx="10062306" cy="1567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1000"/>
              </a:spcAft>
            </a:pPr>
            <a:r>
              <a:rPr lang="en-US" sz="1700" b="1" dirty="0">
                <a:cs typeface="Calibri"/>
              </a:rPr>
              <a:t>What are the benefits of AI on the Society and IT ?</a:t>
            </a:r>
            <a:endParaRPr lang="en-US" sz="1700" dirty="0">
              <a:cs typeface="Calibri"/>
            </a:endParaRPr>
          </a:p>
          <a:p>
            <a:pPr marL="285750" indent="-285750">
              <a:lnSpc>
                <a:spcPct val="90000"/>
              </a:lnSpc>
              <a:spcAft>
                <a:spcPts val="1000"/>
              </a:spcAft>
              <a:buFont typeface="Wingdings,Sans-Serif"/>
              <a:buChar char="Ø"/>
            </a:pPr>
            <a:r>
              <a:rPr lang="en-US" sz="1700" dirty="0">
                <a:cs typeface="Calibri"/>
              </a:rPr>
              <a:t> It has led to the creation of new technologies, facilitates research and education, improves businesses and allows for more efficient workplaces and have a more significant effect on various aspects of the society such as healthcare and finance just to name a few.</a:t>
            </a:r>
          </a:p>
          <a:p>
            <a:endParaRPr lang="en-US" dirty="0">
              <a:cs typeface="Calibri"/>
            </a:endParaRPr>
          </a:p>
        </p:txBody>
      </p:sp>
      <p:sp>
        <p:nvSpPr>
          <p:cNvPr id="6" name="Rectangle 5">
            <a:extLst>
              <a:ext uri="{FF2B5EF4-FFF2-40B4-BE49-F238E27FC236}">
                <a16:creationId xmlns:a16="http://schemas.microsoft.com/office/drawing/2014/main" id="{9D073FA3-CBB0-70A4-8130-14EB318F2DB5}"/>
              </a:ext>
            </a:extLst>
          </p:cNvPr>
          <p:cNvSpPr/>
          <p:nvPr/>
        </p:nvSpPr>
        <p:spPr>
          <a:xfrm>
            <a:off x="671635" y="6003845"/>
            <a:ext cx="10253497" cy="472592"/>
          </a:xfrm>
          <a:prstGeom prst="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r>
              <a:rPr lang="en-US" dirty="0">
                <a:cs typeface="Calibri" panose="020F0502020204030204"/>
              </a:rPr>
              <a:t>      </a:t>
            </a:r>
            <a:r>
              <a:rPr lang="en-US" i="1" dirty="0">
                <a:cs typeface="Calibri" panose="020F0502020204030204"/>
              </a:rPr>
              <a:t> </a:t>
            </a:r>
            <a:r>
              <a:rPr lang="en-US" err="1">
                <a:ea typeface="+mn-lt"/>
                <a:cs typeface="+mn-lt"/>
              </a:rPr>
              <a:t>Salokannel</a:t>
            </a:r>
            <a:r>
              <a:rPr lang="en-US">
                <a:ea typeface="+mn-lt"/>
                <a:cs typeface="+mn-lt"/>
              </a:rPr>
              <a:t>, P. (2023)</a:t>
            </a:r>
            <a:endParaRPr lang="en-US" i="1" dirty="0"/>
          </a:p>
        </p:txBody>
      </p:sp>
      <p:cxnSp>
        <p:nvCxnSpPr>
          <p:cNvPr id="11" name="Straight Arrow Connector 10">
            <a:extLst>
              <a:ext uri="{FF2B5EF4-FFF2-40B4-BE49-F238E27FC236}">
                <a16:creationId xmlns:a16="http://schemas.microsoft.com/office/drawing/2014/main" id="{9CEDF3A4-C45C-D97B-2A17-527AAB13B3C7}"/>
              </a:ext>
            </a:extLst>
          </p:cNvPr>
          <p:cNvCxnSpPr/>
          <p:nvPr/>
        </p:nvCxnSpPr>
        <p:spPr>
          <a:xfrm>
            <a:off x="3555207" y="1316831"/>
            <a:ext cx="4545804" cy="952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713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63E20F8-074D-4B3B-AE66-7BBD6F1CB7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168A5C37-E0A9-462D-BC65-C14D9025F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62026" y="607814"/>
            <a:ext cx="10264775"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632B65-0F7E-3033-33AD-425D4BA2E270}"/>
              </a:ext>
            </a:extLst>
          </p:cNvPr>
          <p:cNvSpPr>
            <a:spLocks noGrp="1"/>
          </p:cNvSpPr>
          <p:nvPr>
            <p:ph type="title"/>
          </p:nvPr>
        </p:nvSpPr>
        <p:spPr>
          <a:xfrm>
            <a:off x="1380067" y="787400"/>
            <a:ext cx="9437159" cy="1278467"/>
          </a:xfrm>
        </p:spPr>
        <p:txBody>
          <a:bodyPr>
            <a:normAutofit/>
          </a:bodyPr>
          <a:lstStyle/>
          <a:p>
            <a:pPr algn="ctr"/>
            <a:r>
              <a:rPr lang="en-US">
                <a:latin typeface="Georgia Pro"/>
                <a:cs typeface="Arial"/>
              </a:rPr>
              <a:t>ETHICAL IMPACTS</a:t>
            </a:r>
            <a:endParaRPr lang="en-US">
              <a:latin typeface="Georgia Pro"/>
            </a:endParaRPr>
          </a:p>
        </p:txBody>
      </p:sp>
      <p:sp>
        <p:nvSpPr>
          <p:cNvPr id="3" name="Content Placeholder 2">
            <a:extLst>
              <a:ext uri="{FF2B5EF4-FFF2-40B4-BE49-F238E27FC236}">
                <a16:creationId xmlns:a16="http://schemas.microsoft.com/office/drawing/2014/main" id="{4A077763-A531-D506-5A3B-9B5C81DC1F94}"/>
              </a:ext>
            </a:extLst>
          </p:cNvPr>
          <p:cNvSpPr>
            <a:spLocks noGrp="1"/>
          </p:cNvSpPr>
          <p:nvPr>
            <p:ph idx="1"/>
          </p:nvPr>
        </p:nvSpPr>
        <p:spPr>
          <a:xfrm>
            <a:off x="1380067" y="2142067"/>
            <a:ext cx="9437159" cy="3725333"/>
          </a:xfrm>
        </p:spPr>
        <p:txBody>
          <a:bodyPr>
            <a:normAutofit fontScale="92500" lnSpcReduction="10000"/>
          </a:bodyPr>
          <a:lstStyle/>
          <a:p>
            <a:pPr marL="0" indent="0">
              <a:buNone/>
            </a:pPr>
            <a:r>
              <a:rPr lang="en-US" b="1">
                <a:latin typeface="Calibri"/>
                <a:cs typeface="Arial" panose="020B0604020202020204"/>
              </a:rPr>
              <a:t>What ethical concerns have risen from the increase of AI in the workplaces? </a:t>
            </a:r>
            <a:endParaRPr lang="en-US">
              <a:latin typeface="Calibri"/>
              <a:cs typeface="Calibri" panose="020F0502020204030204"/>
            </a:endParaRPr>
          </a:p>
          <a:p>
            <a:pPr marL="0" indent="0">
              <a:buNone/>
            </a:pPr>
            <a:endParaRPr lang="en-US" b="1">
              <a:latin typeface="Calibri"/>
              <a:cs typeface="Arial"/>
            </a:endParaRPr>
          </a:p>
          <a:p>
            <a:pPr indent="0">
              <a:buClr>
                <a:srgbClr val="FFFFFF"/>
              </a:buClr>
              <a:buFont typeface="Wingdings"/>
              <a:buChar char="Ø"/>
            </a:pPr>
            <a:r>
              <a:rPr lang="en-US">
                <a:latin typeface="Calibri"/>
                <a:cs typeface="Calibri" panose="020F0502020204030204"/>
              </a:rPr>
              <a:t> As this technology expands  it leaves more space  for ethical concerns to develop and the need for ethical guidelines and regulations to govern the evolution and utilization of AI.</a:t>
            </a:r>
            <a:endParaRPr lang="en-US">
              <a:latin typeface="Calibri"/>
              <a:cs typeface="Arial" panose="020B0604020202020204"/>
            </a:endParaRPr>
          </a:p>
          <a:p>
            <a:pPr indent="0">
              <a:buClr>
                <a:srgbClr val="FFFFFF"/>
              </a:buClr>
              <a:buFont typeface="Wingdings"/>
              <a:buChar char="Ø"/>
            </a:pPr>
            <a:endParaRPr lang="en-US">
              <a:latin typeface="Calibri"/>
              <a:cs typeface="Calibri"/>
            </a:endParaRPr>
          </a:p>
          <a:p>
            <a:pPr indent="0">
              <a:buClr>
                <a:prstClr val="white"/>
              </a:buClr>
              <a:buFont typeface="Wingdings"/>
              <a:buChar char="Ø"/>
            </a:pPr>
            <a:r>
              <a:rPr lang="en-US">
                <a:latin typeface="Calibri"/>
                <a:cs typeface="Arial" panose="020B0604020202020204"/>
              </a:rPr>
              <a:t>As AI becomes a more useful tool in the workplace their moral implications has been a call for concern for companies. An AI tool used by  Amazon was found to be biased , opposed to women, as it had been trained on resumes submitted by the company over the previous years, which were primarily men.</a:t>
            </a:r>
            <a:endParaRPr lang="en-US">
              <a:latin typeface="Calibri"/>
              <a:cs typeface="Calibri" panose="020F0502020204030204"/>
            </a:endParaRPr>
          </a:p>
          <a:p>
            <a:pPr indent="0">
              <a:buClr>
                <a:srgbClr val="FFFFFF"/>
              </a:buClr>
              <a:buFont typeface="Wingdings"/>
              <a:buChar char="Ø"/>
            </a:pPr>
            <a:endParaRPr lang="en-US">
              <a:latin typeface="Calibri"/>
              <a:cs typeface="Arial"/>
            </a:endParaRPr>
          </a:p>
          <a:p>
            <a:pPr indent="0">
              <a:buClr>
                <a:srgbClr val="FFFFFF"/>
              </a:buClr>
              <a:buFont typeface="Wingdings"/>
              <a:buChar char="Ø"/>
            </a:pPr>
            <a:r>
              <a:rPr lang="en-US">
                <a:latin typeface="Calibri"/>
                <a:cs typeface="Arial"/>
              </a:rPr>
              <a:t>It has further highlighted the importance to both businesses and individuals to be aware of the potential risks that AI exhibits and what steps are required to mitigate these risks </a:t>
            </a:r>
          </a:p>
        </p:txBody>
      </p:sp>
      <p:cxnSp>
        <p:nvCxnSpPr>
          <p:cNvPr id="4" name="Straight Arrow Connector 3">
            <a:extLst>
              <a:ext uri="{FF2B5EF4-FFF2-40B4-BE49-F238E27FC236}">
                <a16:creationId xmlns:a16="http://schemas.microsoft.com/office/drawing/2014/main" id="{6FC3AB75-B8D3-FFED-91D9-F4CF7EF210F1}"/>
              </a:ext>
            </a:extLst>
          </p:cNvPr>
          <p:cNvCxnSpPr>
            <a:cxnSpLocks/>
          </p:cNvCxnSpPr>
          <p:nvPr/>
        </p:nvCxnSpPr>
        <p:spPr>
          <a:xfrm flipV="1">
            <a:off x="4258574" y="1780692"/>
            <a:ext cx="3604514" cy="1216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E920B7E-103B-BECC-6B11-0FFC3C367A1A}"/>
              </a:ext>
            </a:extLst>
          </p:cNvPr>
          <p:cNvSpPr txBox="1"/>
          <p:nvPr/>
        </p:nvSpPr>
        <p:spPr>
          <a:xfrm>
            <a:off x="1698884" y="5783705"/>
            <a:ext cx="39224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i="1" baseline="0" dirty="0">
                <a:solidFill>
                  <a:srgbClr val="FFFFFF"/>
                </a:solidFill>
                <a:latin typeface="Calibri"/>
              </a:rPr>
              <a:t>Volet, C. (2023)</a:t>
            </a:r>
            <a:endParaRPr lang="en-US" sz="1600" i="1" dirty="0"/>
          </a:p>
        </p:txBody>
      </p:sp>
    </p:spTree>
    <p:extLst>
      <p:ext uri="{BB962C8B-B14F-4D97-AF65-F5344CB8AC3E}">
        <p14:creationId xmlns:p14="http://schemas.microsoft.com/office/powerpoint/2010/main" val="296542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descr="Why I Practice Artificial Intelligence Law">
            <a:extLst>
              <a:ext uri="{FF2B5EF4-FFF2-40B4-BE49-F238E27FC236}">
                <a16:creationId xmlns:a16="http://schemas.microsoft.com/office/drawing/2014/main" id="{197C2F85-31F8-957E-DF31-CEE5963228B0}"/>
              </a:ext>
            </a:extLst>
          </p:cNvPr>
          <p:cNvPicPr>
            <a:picLocks noChangeAspect="1"/>
          </p:cNvPicPr>
          <p:nvPr/>
        </p:nvPicPr>
        <p:blipFill rotWithShape="1">
          <a:blip r:embed="rId3"/>
          <a:srcRect/>
          <a:stretch/>
        </p:blipFill>
        <p:spPr>
          <a:xfrm>
            <a:off x="6477" y="8425"/>
            <a:ext cx="12191980" cy="6857990"/>
          </a:xfrm>
          <a:prstGeom prst="rect">
            <a:avLst/>
          </a:prstGeom>
        </p:spPr>
      </p:pic>
      <p:pic>
        <p:nvPicPr>
          <p:cNvPr id="35" name="Picture 34">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Title 4">
            <a:extLst>
              <a:ext uri="{FF2B5EF4-FFF2-40B4-BE49-F238E27FC236}">
                <a16:creationId xmlns:a16="http://schemas.microsoft.com/office/drawing/2014/main" id="{4E1CE0C2-CD8E-9FFF-B448-F8E08B31B330}"/>
              </a:ext>
            </a:extLst>
          </p:cNvPr>
          <p:cNvSpPr txBox="1">
            <a:spLocks/>
          </p:cNvSpPr>
          <p:nvPr/>
        </p:nvSpPr>
        <p:spPr>
          <a:xfrm>
            <a:off x="1380067" y="1109420"/>
            <a:ext cx="9437159" cy="12276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dirty="0">
                <a:latin typeface="Georgia Pro"/>
              </a:rPr>
              <a:t>Legal Impact</a:t>
            </a:r>
            <a:endParaRPr lang="en-US">
              <a:latin typeface="Georgia Pro"/>
            </a:endParaRPr>
          </a:p>
        </p:txBody>
      </p:sp>
      <p:sp>
        <p:nvSpPr>
          <p:cNvPr id="10" name="Content Placeholder 2">
            <a:extLst>
              <a:ext uri="{FF2B5EF4-FFF2-40B4-BE49-F238E27FC236}">
                <a16:creationId xmlns:a16="http://schemas.microsoft.com/office/drawing/2014/main" id="{25CA0396-194C-612E-F03F-A93D7D32CD84}"/>
              </a:ext>
            </a:extLst>
          </p:cNvPr>
          <p:cNvSpPr txBox="1">
            <a:spLocks/>
          </p:cNvSpPr>
          <p:nvPr/>
        </p:nvSpPr>
        <p:spPr>
          <a:xfrm>
            <a:off x="1444643" y="1722465"/>
            <a:ext cx="9437159" cy="4546599"/>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nSpc>
                <a:spcPct val="90000"/>
              </a:lnSpc>
            </a:pPr>
            <a:endParaRPr lang="en-US" sz="1600" dirty="0">
              <a:cs typeface="Calibri"/>
            </a:endParaRPr>
          </a:p>
          <a:p>
            <a:pPr marL="0" indent="0">
              <a:lnSpc>
                <a:spcPct val="90000"/>
              </a:lnSpc>
            </a:pPr>
            <a:endParaRPr lang="en-US" sz="1600" dirty="0">
              <a:cs typeface="Calibri"/>
            </a:endParaRPr>
          </a:p>
          <a:p>
            <a:pPr marL="0" indent="0">
              <a:lnSpc>
                <a:spcPct val="90000"/>
              </a:lnSpc>
            </a:pPr>
            <a:endParaRPr lang="en-US" sz="1650" dirty="0">
              <a:cs typeface="Calibri"/>
            </a:endParaRPr>
          </a:p>
          <a:p>
            <a:pPr marL="0" indent="0">
              <a:lnSpc>
                <a:spcPct val="90000"/>
              </a:lnSpc>
            </a:pPr>
            <a:r>
              <a:rPr lang="en-US" sz="1650" dirty="0"/>
              <a:t>The rapid growth of AI is requiring companies to confront an evolving host of questions across different areas of law. This includes privacy, cybersecurity, commercial and intellectual properties and many more.  </a:t>
            </a:r>
            <a:endParaRPr lang="en-US" sz="1650" dirty="0">
              <a:cs typeface="Calibri"/>
            </a:endParaRPr>
          </a:p>
          <a:p>
            <a:pPr marL="0" indent="0">
              <a:lnSpc>
                <a:spcPct val="90000"/>
              </a:lnSpc>
            </a:pPr>
            <a:r>
              <a:rPr lang="en-US" sz="1650" dirty="0"/>
              <a:t> It was revealed at a conference regarding the legal aspect of AI, how deeply artificial intelligence (AI) is influencing the legal spheres.</a:t>
            </a:r>
            <a:endParaRPr lang="en-US" sz="1650" dirty="0">
              <a:cs typeface="Calibri"/>
            </a:endParaRPr>
          </a:p>
          <a:p>
            <a:pPr marL="0" indent="0">
              <a:lnSpc>
                <a:spcPct val="90000"/>
              </a:lnSpc>
            </a:pPr>
            <a:r>
              <a:rPr lang="en-US" sz="1650" dirty="0"/>
              <a:t>The conference makes it evident how AI will force us to change the rules so that it can fit in to ensure that we are protected by the problems created by AI,  making sure laws and regulations are put in place so that if something goes wrong the appropriate steps are taken to resolve the problem.</a:t>
            </a:r>
            <a:endParaRPr lang="en-US" sz="1650" dirty="0">
              <a:cs typeface="Calibri"/>
            </a:endParaRPr>
          </a:p>
          <a:p>
            <a:pPr marL="0" indent="0">
              <a:lnSpc>
                <a:spcPct val="90000"/>
              </a:lnSpc>
            </a:pPr>
            <a:r>
              <a:rPr lang="en-US" sz="1650" dirty="0"/>
              <a:t>Issues such as copyright and privacy are important areas which can be threatened with the development of AI thus it is necessary to evaluate the measures that needs to be taken to navigate through these challenges.</a:t>
            </a:r>
            <a:endParaRPr lang="en-US" sz="1650" dirty="0">
              <a:cs typeface="Calibri"/>
            </a:endParaRPr>
          </a:p>
          <a:p>
            <a:pPr marL="0" indent="0">
              <a:lnSpc>
                <a:spcPct val="90000"/>
              </a:lnSpc>
              <a:buNone/>
            </a:pPr>
            <a:br>
              <a:rPr lang="en-US" sz="1650" dirty="0"/>
            </a:br>
            <a:r>
              <a:rPr lang="en-US" sz="1650" i="1" dirty="0"/>
              <a:t>(Conference report: New technologies and AI – legal and practical aspects of the ecosystem of confidence)</a:t>
            </a:r>
            <a:r>
              <a:rPr lang="en-US" sz="1650" dirty="0"/>
              <a:t> </a:t>
            </a:r>
            <a:endParaRPr lang="en-US" sz="1650" dirty="0">
              <a:cs typeface="Calibri"/>
            </a:endParaRPr>
          </a:p>
          <a:p>
            <a:pPr marL="0" indent="0">
              <a:lnSpc>
                <a:spcPct val="90000"/>
              </a:lnSpc>
            </a:pPr>
            <a:endParaRPr lang="en-US" sz="1300"/>
          </a:p>
          <a:p>
            <a:pPr marL="0" indent="0">
              <a:lnSpc>
                <a:spcPct val="90000"/>
              </a:lnSpc>
            </a:pPr>
            <a:endParaRPr lang="en-US" sz="1300"/>
          </a:p>
        </p:txBody>
      </p:sp>
      <p:cxnSp>
        <p:nvCxnSpPr>
          <p:cNvPr id="23" name="Straight Arrow Connector 22">
            <a:extLst>
              <a:ext uri="{FF2B5EF4-FFF2-40B4-BE49-F238E27FC236}">
                <a16:creationId xmlns:a16="http://schemas.microsoft.com/office/drawing/2014/main" id="{DF12DF69-D73F-0955-C48E-3740218F3297}"/>
              </a:ext>
            </a:extLst>
          </p:cNvPr>
          <p:cNvCxnSpPr>
            <a:cxnSpLocks/>
          </p:cNvCxnSpPr>
          <p:nvPr/>
        </p:nvCxnSpPr>
        <p:spPr>
          <a:xfrm flipV="1">
            <a:off x="4297320" y="2064828"/>
            <a:ext cx="3604514" cy="1216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2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16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AA22-6968-C311-B655-BEC7ABF396D3}"/>
              </a:ext>
            </a:extLst>
          </p:cNvPr>
          <p:cNvSpPr>
            <a:spLocks noGrp="1"/>
          </p:cNvSpPr>
          <p:nvPr>
            <p:ph type="title"/>
          </p:nvPr>
        </p:nvSpPr>
        <p:spPr>
          <a:xfrm>
            <a:off x="623342" y="359764"/>
            <a:ext cx="10131425" cy="1456267"/>
          </a:xfrm>
        </p:spPr>
        <p:txBody>
          <a:bodyPr/>
          <a:lstStyle/>
          <a:p>
            <a:r>
              <a:rPr lang="en-US" dirty="0">
                <a:latin typeface="Georgia Pro"/>
                <a:cs typeface="Calibri Light"/>
              </a:rPr>
              <a:t>Reference:</a:t>
            </a:r>
            <a:endParaRPr lang="en-US" dirty="0">
              <a:latin typeface="Georgia Pro"/>
            </a:endParaRPr>
          </a:p>
        </p:txBody>
      </p:sp>
      <p:sp>
        <p:nvSpPr>
          <p:cNvPr id="3" name="Content Placeholder 2">
            <a:extLst>
              <a:ext uri="{FF2B5EF4-FFF2-40B4-BE49-F238E27FC236}">
                <a16:creationId xmlns:a16="http://schemas.microsoft.com/office/drawing/2014/main" id="{4C052681-8748-E06E-4A27-A9A85C22B2FA}"/>
              </a:ext>
            </a:extLst>
          </p:cNvPr>
          <p:cNvSpPr>
            <a:spLocks noGrp="1"/>
          </p:cNvSpPr>
          <p:nvPr>
            <p:ph idx="1"/>
          </p:nvPr>
        </p:nvSpPr>
        <p:spPr>
          <a:xfrm>
            <a:off x="510916" y="2017150"/>
            <a:ext cx="10368769" cy="5148149"/>
          </a:xfrm>
        </p:spPr>
        <p:txBody>
          <a:bodyPr>
            <a:normAutofit fontScale="92500" lnSpcReduction="10000"/>
          </a:bodyPr>
          <a:lstStyle/>
          <a:p>
            <a:r>
              <a:rPr lang="en-US" dirty="0">
                <a:ea typeface="+mn-lt"/>
                <a:cs typeface="+mn-lt"/>
              </a:rPr>
              <a:t>Schneier, B. (2023) </a:t>
            </a:r>
            <a:r>
              <a:rPr lang="en-US" i="1" dirty="0">
                <a:ea typeface="+mn-lt"/>
                <a:cs typeface="+mn-lt"/>
              </a:rPr>
              <a:t>Six ways that AI could change politics</a:t>
            </a:r>
            <a:r>
              <a:rPr lang="en-US" dirty="0">
                <a:ea typeface="+mn-lt"/>
                <a:cs typeface="+mn-lt"/>
              </a:rPr>
              <a:t>, </a:t>
            </a:r>
            <a:r>
              <a:rPr lang="en-US" i="1" dirty="0">
                <a:ea typeface="+mn-lt"/>
                <a:cs typeface="+mn-lt"/>
              </a:rPr>
              <a:t>MIT Technology Review</a:t>
            </a:r>
            <a:r>
              <a:rPr lang="en-US" dirty="0">
                <a:ea typeface="+mn-lt"/>
                <a:cs typeface="+mn-lt"/>
              </a:rPr>
              <a:t>. Available at: </a:t>
            </a:r>
            <a:r>
              <a:rPr lang="en-US" dirty="0">
                <a:ea typeface="+mn-lt"/>
                <a:cs typeface="+mn-lt"/>
                <a:hlinkClick r:id="rId2"/>
              </a:rPr>
              <a:t>https://www.technologyreview.com/2023/07/28/1076756/six-ways-that-ai-could-change-politics/</a:t>
            </a:r>
            <a:r>
              <a:rPr lang="en-US" dirty="0">
                <a:ea typeface="+mn-lt"/>
                <a:cs typeface="+mn-lt"/>
              </a:rPr>
              <a:t> (Accessed: 03 December 2023). </a:t>
            </a:r>
          </a:p>
          <a:p>
            <a:r>
              <a:rPr lang="en-US" dirty="0">
                <a:ea typeface="+mn-lt"/>
                <a:cs typeface="+mn-lt"/>
              </a:rPr>
              <a:t>  LSE’s Department of Philosophy </a:t>
            </a:r>
            <a:r>
              <a:rPr lang="en-US" i="1" dirty="0">
                <a:ea typeface="+mn-lt"/>
                <a:cs typeface="+mn-lt"/>
              </a:rPr>
              <a:t>et al.</a:t>
            </a:r>
            <a:r>
              <a:rPr lang="en-US" dirty="0">
                <a:ea typeface="+mn-lt"/>
                <a:cs typeface="+mn-lt"/>
              </a:rPr>
              <a:t> (2021) </a:t>
            </a:r>
            <a:r>
              <a:rPr lang="en-US" i="1" dirty="0">
                <a:ea typeface="+mn-lt"/>
                <a:cs typeface="+mn-lt"/>
              </a:rPr>
              <a:t>The ethics and politics of artificial intelligence</a:t>
            </a:r>
            <a:r>
              <a:rPr lang="en-US" dirty="0">
                <a:ea typeface="+mn-lt"/>
                <a:cs typeface="+mn-lt"/>
              </a:rPr>
              <a:t>, </a:t>
            </a:r>
            <a:r>
              <a:rPr lang="en-US" i="1" dirty="0">
                <a:ea typeface="+mn-lt"/>
                <a:cs typeface="+mn-lt"/>
              </a:rPr>
              <a:t>LSE Business Review</a:t>
            </a:r>
            <a:r>
              <a:rPr lang="en-US" dirty="0">
                <a:ea typeface="+mn-lt"/>
                <a:cs typeface="+mn-lt"/>
              </a:rPr>
              <a:t>. Available at: </a:t>
            </a:r>
            <a:r>
              <a:rPr lang="en-US" dirty="0">
                <a:ea typeface="+mn-lt"/>
                <a:cs typeface="+mn-lt"/>
                <a:hlinkClick r:id="rId3"/>
              </a:rPr>
              <a:t>https://blogs.lse.ac.uk/businessreview/2021/07/14/the-ethics-and-politics-of-artificial-intelligence/</a:t>
            </a:r>
            <a:r>
              <a:rPr lang="en-US" dirty="0">
                <a:ea typeface="+mn-lt"/>
                <a:cs typeface="+mn-lt"/>
              </a:rPr>
              <a:t> (Accessed: 03 December 2023). </a:t>
            </a:r>
          </a:p>
          <a:p>
            <a:r>
              <a:rPr lang="en-US" dirty="0">
                <a:ea typeface="+mn-lt"/>
                <a:cs typeface="+mn-lt"/>
              </a:rPr>
              <a:t>Department for Science, I. and T. (2021) </a:t>
            </a:r>
            <a:r>
              <a:rPr lang="en-US" i="1" dirty="0">
                <a:ea typeface="+mn-lt"/>
                <a:cs typeface="+mn-lt"/>
              </a:rPr>
              <a:t>The potential impact of AI on UK employment and the demand for skills</a:t>
            </a:r>
            <a:r>
              <a:rPr lang="en-US" dirty="0">
                <a:ea typeface="+mn-lt"/>
                <a:cs typeface="+mn-lt"/>
              </a:rPr>
              <a:t>, </a:t>
            </a:r>
            <a:r>
              <a:rPr lang="en-US" i="1" dirty="0">
                <a:ea typeface="+mn-lt"/>
                <a:cs typeface="+mn-lt"/>
              </a:rPr>
              <a:t>GOV.UK</a:t>
            </a:r>
            <a:r>
              <a:rPr lang="en-US" dirty="0">
                <a:ea typeface="+mn-lt"/>
                <a:cs typeface="+mn-lt"/>
              </a:rPr>
              <a:t>. Available at: </a:t>
            </a:r>
            <a:r>
              <a:rPr lang="en-US" dirty="0">
                <a:ea typeface="+mn-lt"/>
                <a:cs typeface="+mn-lt"/>
                <a:hlinkClick r:id="rId4"/>
              </a:rPr>
              <a:t>https://www.gov.uk/government/publications/the-potential-impact-of-ai-on-uk-employment-and-the-demand-for-skills</a:t>
            </a:r>
            <a:r>
              <a:rPr lang="en-US" dirty="0">
                <a:ea typeface="+mn-lt"/>
                <a:cs typeface="+mn-lt"/>
              </a:rPr>
              <a:t> (Accessed: 07 December 2023). </a:t>
            </a:r>
          </a:p>
          <a:p>
            <a:pPr>
              <a:buClr>
                <a:srgbClr val="FFFFFF"/>
              </a:buClr>
            </a:pPr>
            <a:r>
              <a:rPr lang="en-US" dirty="0" err="1">
                <a:ea typeface="+mn-lt"/>
                <a:cs typeface="+mn-lt"/>
              </a:rPr>
              <a:t>Salokannel</a:t>
            </a:r>
            <a:r>
              <a:rPr lang="en-US" dirty="0">
                <a:ea typeface="+mn-lt"/>
                <a:cs typeface="+mn-lt"/>
              </a:rPr>
              <a:t>, P. (2023).  </a:t>
            </a:r>
            <a:r>
              <a:rPr lang="en-US" i="1" dirty="0">
                <a:ea typeface="+mn-lt"/>
                <a:cs typeface="+mn-lt"/>
              </a:rPr>
              <a:t>The impact of AI: How artificial intelligence is transforming society</a:t>
            </a:r>
            <a:r>
              <a:rPr lang="en-US" dirty="0">
                <a:ea typeface="+mn-lt"/>
                <a:cs typeface="+mn-lt"/>
              </a:rPr>
              <a:t>, </a:t>
            </a:r>
            <a:r>
              <a:rPr lang="en-US" i="1" dirty="0">
                <a:ea typeface="+mn-lt"/>
                <a:cs typeface="+mn-lt"/>
              </a:rPr>
              <a:t>3DBear</a:t>
            </a:r>
            <a:r>
              <a:rPr lang="en-US" dirty="0">
                <a:ea typeface="+mn-lt"/>
                <a:cs typeface="+mn-lt"/>
              </a:rPr>
              <a:t>. Available at: </a:t>
            </a:r>
            <a:r>
              <a:rPr lang="en-US" dirty="0">
                <a:ea typeface="+mn-lt"/>
                <a:cs typeface="+mn-lt"/>
                <a:hlinkClick r:id="rId5"/>
              </a:rPr>
              <a:t>https://www.3dbear.io/blog/the-impact-of-ai-how-artificial-intelligence-is-transforming-society</a:t>
            </a:r>
            <a:r>
              <a:rPr lang="en-US" dirty="0">
                <a:ea typeface="+mn-lt"/>
                <a:cs typeface="+mn-lt"/>
              </a:rPr>
              <a:t> (Accessed: 09 December 2023). </a:t>
            </a:r>
            <a:endParaRPr lang="en-US" dirty="0">
              <a:cs typeface="Calibri" panose="020F0502020204030204"/>
            </a:endParaRPr>
          </a:p>
          <a:p>
            <a:pPr>
              <a:buClr>
                <a:srgbClr val="FFFFFF"/>
              </a:buClr>
            </a:pPr>
            <a:r>
              <a:rPr lang="en-US" dirty="0">
                <a:ea typeface="+mn-lt"/>
                <a:cs typeface="+mn-lt"/>
              </a:rPr>
              <a:t>Volet, C. (2023) </a:t>
            </a:r>
            <a:r>
              <a:rPr lang="en-US" i="1" dirty="0">
                <a:ea typeface="+mn-lt"/>
                <a:cs typeface="+mn-lt"/>
              </a:rPr>
              <a:t>The impact of Artificial Intelligence (AI) on the Workplace</a:t>
            </a:r>
            <a:r>
              <a:rPr lang="en-US" dirty="0">
                <a:ea typeface="+mn-lt"/>
                <a:cs typeface="+mn-lt"/>
              </a:rPr>
              <a:t>, </a:t>
            </a:r>
            <a:r>
              <a:rPr lang="en-US" i="1" dirty="0">
                <a:ea typeface="+mn-lt"/>
                <a:cs typeface="+mn-lt"/>
              </a:rPr>
              <a:t>LinkedIn</a:t>
            </a:r>
            <a:r>
              <a:rPr lang="en-US" dirty="0">
                <a:ea typeface="+mn-lt"/>
                <a:cs typeface="+mn-lt"/>
              </a:rPr>
              <a:t>. Available at: </a:t>
            </a:r>
            <a:r>
              <a:rPr lang="en-US" dirty="0">
                <a:ea typeface="+mn-lt"/>
                <a:cs typeface="+mn-lt"/>
                <a:hlinkClick r:id="rId6"/>
              </a:rPr>
              <a:t>https://www.linkedin.com/pulse/impact-artificial-intelligence-ai-workplace-charlotte-volet</a:t>
            </a:r>
            <a:r>
              <a:rPr lang="en-US" dirty="0">
                <a:ea typeface="+mn-lt"/>
                <a:cs typeface="+mn-lt"/>
              </a:rPr>
              <a:t> (Accessed: 13 December 2023). </a:t>
            </a:r>
            <a:endParaRPr lang="en-US" dirty="0">
              <a:cs typeface="Calibri" panose="020F0502020204030204"/>
            </a:endParaRPr>
          </a:p>
          <a:p>
            <a:pPr>
              <a:buClr>
                <a:srgbClr val="FFFFFF"/>
              </a:buClr>
            </a:pPr>
            <a:r>
              <a:rPr lang="en-US" dirty="0">
                <a:cs typeface="Calibri" panose="020F0502020204030204"/>
              </a:rPr>
              <a:t>(Conference report: New technologies and AI – legal and practical aspects of the ecosystem of confidence) . Available at: </a:t>
            </a:r>
            <a:r>
              <a:rPr lang="en-GB" u="sng" dirty="0">
                <a:latin typeface="Calibri"/>
                <a:cs typeface="Times New Roman"/>
                <a:hlinkClick r:id="rId7"/>
              </a:rPr>
              <a:t>Full article: Conference report: New technologies and AI – legal and practical aspects of the ecosystem of confidence, 16–17 October 2020, Poland (online) (tandfonline.com)</a:t>
            </a:r>
            <a:endParaRPr lang="en-US">
              <a:solidFill>
                <a:srgbClr val="000000"/>
              </a:solidFill>
              <a:latin typeface="Calibri"/>
              <a:cs typeface="Calibri" panose="020F0502020204030204"/>
            </a:endParaRPr>
          </a:p>
          <a:p>
            <a:pPr>
              <a:buClr>
                <a:srgbClr val="FFFFFF"/>
              </a:buClr>
            </a:pPr>
            <a:endParaRPr lang="en-US" dirty="0">
              <a:cs typeface="Calibri" panose="020F0502020204030204"/>
            </a:endParaRPr>
          </a:p>
          <a:p>
            <a:pPr>
              <a:buClr>
                <a:srgbClr val="FFFFFF"/>
              </a:buClr>
            </a:pPr>
            <a:endParaRPr lang="en-US" dirty="0">
              <a:cs typeface="Calibri" panose="020F0502020204030204"/>
            </a:endParaRPr>
          </a:p>
          <a:p>
            <a:endParaRPr lang="en-US" dirty="0">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26644231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032B24C3D30046AAFB91E77E36CC64" ma:contentTypeVersion="0" ma:contentTypeDescription="Create a new document." ma:contentTypeScope="" ma:versionID="209d910b82a18f99531c1055d5be9724">
  <xsd:schema xmlns:xsd="http://www.w3.org/2001/XMLSchema" xmlns:xs="http://www.w3.org/2001/XMLSchema" xmlns:p="http://schemas.microsoft.com/office/2006/metadata/properties" targetNamespace="http://schemas.microsoft.com/office/2006/metadata/properties" ma:root="true" ma:fieldsID="097f669e7ff0e32e46e0dd454012572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F92DB6-265F-4352-A424-98F667C2E14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037ACA-22CA-420B-B0E6-44197AA52D19}">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7CF23A4-85E8-42E5-BE57-9A7C42B2E6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TM16401375[[fn=Madison]]</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Celestial</vt:lpstr>
      <vt:lpstr>PowerPoint Presentation</vt:lpstr>
      <vt:lpstr> INTRODUCTION</vt:lpstr>
      <vt:lpstr>POLITICAL IMPACTS </vt:lpstr>
      <vt:lpstr>Economic Impact</vt:lpstr>
      <vt:lpstr> SOCIETAL IMPACTS </vt:lpstr>
      <vt:lpstr>ETHICAL IMPACTS</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ARTIFICIAL INTELLIGENCE IN THE PROFESSIONAL WORKPLACE</dc:title>
  <dc:creator>Babila, Lewis G</dc:creator>
  <cp:revision>1024</cp:revision>
  <dcterms:created xsi:type="dcterms:W3CDTF">2023-11-23T14:16:44Z</dcterms:created>
  <dcterms:modified xsi:type="dcterms:W3CDTF">2023-12-14T22:39:56Z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0x010100AB032B24C3D30046AAFB91E77E36CC64</vt:lpwstr>
  </property>
</Properties>
</file>